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2/6/2019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2/6/2019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286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295400"/>
            <a:ext cx="4040188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8200" y="5257800"/>
            <a:ext cx="4041775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2.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8200" y="1295400"/>
            <a:ext cx="4041775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5257800"/>
            <a:ext cx="4040188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638800" cy="4267200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905000" y="5181600"/>
            <a:ext cx="5638800" cy="804862"/>
          </a:xfrm>
        </p:spPr>
        <p:txBody>
          <a:bodyPr>
            <a:normAutofit/>
          </a:bodyPr>
          <a:lstStyle>
            <a:lvl1pPr marL="0" indent="0">
              <a:buNone/>
              <a:defRPr sz="1300" b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  <p:pic>
        <p:nvPicPr>
          <p:cNvPr id="9" name="Picture 8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200400" y="762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[Date]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Photos [API No.]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7" r:id="rId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933450"/>
            <a:ext cx="5638800" cy="4229100"/>
          </a:xfrm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GM </a:t>
            </a:r>
            <a:r>
              <a:rPr lang="en-US" smtClean="0">
                <a:solidFill>
                  <a:schemeClr val="tx1"/>
                </a:solidFill>
              </a:rPr>
              <a:t>252</a:t>
            </a:r>
            <a:r>
              <a:rPr lang="en-US" smtClean="0">
                <a:solidFill>
                  <a:schemeClr val="tx1"/>
                </a:solidFill>
              </a:rPr>
              <a:t>-2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Api </a:t>
            </a:r>
            <a:r>
              <a:rPr lang="en-US">
                <a:solidFill>
                  <a:schemeClr val="tx1"/>
                </a:solidFill>
              </a:rPr>
              <a:t># </a:t>
            </a:r>
            <a:r>
              <a:rPr lang="en-US" smtClean="0">
                <a:solidFill>
                  <a:schemeClr val="tx1"/>
                </a:solidFill>
              </a:rPr>
              <a:t>05-045-07468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Inspection </a:t>
            </a:r>
            <a:r>
              <a:rPr lang="en-US">
                <a:solidFill>
                  <a:schemeClr val="tx1"/>
                </a:solidFill>
              </a:rPr>
              <a:t># </a:t>
            </a:r>
            <a:r>
              <a:rPr lang="en-US" smtClean="0">
                <a:solidFill>
                  <a:schemeClr val="tx1"/>
                </a:solidFill>
              </a:rPr>
              <a:t>689702556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694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112308</TotalTime>
  <Words>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GM 252-2 Api # 05-045-07468 Inspection # 689702556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Longworth, Mike</cp:lastModifiedBy>
  <cp:revision>1180</cp:revision>
  <dcterms:created xsi:type="dcterms:W3CDTF">2014-10-03T21:02:56Z</dcterms:created>
  <dcterms:modified xsi:type="dcterms:W3CDTF">2019-02-06T19:35:46Z</dcterms:modified>
</cp:coreProperties>
</file>