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>
        <p:scale>
          <a:sx n="90" d="100"/>
          <a:sy n="90" d="100"/>
        </p:scale>
        <p:origin x="-1123" y="-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6/9/2017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7957925"/>
      </p:ext>
    </p:extLst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6/9/2017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6525673"/>
      </p:ext>
    </p:extLst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Photos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err="1" smtClean="0"/>
              <a:t>Grein</a:t>
            </a:r>
            <a:r>
              <a:rPr lang="en-US" sz="1600" dirty="0" smtClean="0"/>
              <a:t> 1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API: </a:t>
            </a:r>
            <a:r>
              <a:rPr lang="en-US" sz="1600" dirty="0" smtClean="0"/>
              <a:t>05-001-</a:t>
            </a:r>
            <a:r>
              <a:rPr lang="en-US" sz="1600" dirty="0" smtClean="0"/>
              <a:t>08315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1200" dirty="0" smtClean="0"/>
              <a:t>Wellhead</a:t>
            </a:r>
            <a:endParaRPr lang="en-US" sz="1200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>
          <a:xfrm>
            <a:off x="4648200" y="1524000"/>
            <a:ext cx="4038600" cy="3124200"/>
          </a:xfrm>
        </p:spPr>
      </p:pic>
      <p:sp>
        <p:nvSpPr>
          <p:cNvPr id="12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4648200" y="4800600"/>
            <a:ext cx="4041775" cy="533400"/>
          </a:xfrm>
        </p:spPr>
        <p:txBody>
          <a:bodyPr>
            <a:normAutofit/>
          </a:bodyPr>
          <a:lstStyle/>
          <a:p>
            <a:pPr algn="ctr"/>
            <a:r>
              <a:rPr lang="en-US" sz="1200" dirty="0" smtClean="0"/>
              <a:t>Battery, </a:t>
            </a:r>
            <a:r>
              <a:rPr lang="en-US" sz="1200" dirty="0" smtClean="0">
                <a:solidFill>
                  <a:srgbClr val="FF0000"/>
                </a:solidFill>
              </a:rPr>
              <a:t>CA: Weeds growing on berms and within location.</a:t>
            </a:r>
            <a:endParaRPr lang="en-US" sz="1200" dirty="0">
              <a:solidFill>
                <a:srgbClr val="FF0000"/>
              </a:solidFill>
            </a:endParaRPr>
          </a:p>
        </p:txBody>
      </p:sp>
      <p:pic>
        <p:nvPicPr>
          <p:cNvPr id="3" name="Picture Placeholder 2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r="1524"/>
          <a:stretch>
            <a:fillRect/>
          </a:stretch>
        </p:blipFill>
        <p:spPr/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811</TotalTime>
  <Words>15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Inspection Photos Location Name: Grein 1 API: 05-001-08315</vt:lpstr>
    </vt:vector>
  </TitlesOfParts>
  <Company>Colorado Oil &amp; Gas Conservation Commission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Kraich, Adam</cp:lastModifiedBy>
  <cp:revision>106</cp:revision>
  <dcterms:created xsi:type="dcterms:W3CDTF">2014-10-03T21:02:56Z</dcterms:created>
  <dcterms:modified xsi:type="dcterms:W3CDTF">2017-06-09T19:53:41Z</dcterms:modified>
</cp:coreProperties>
</file>