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Andrews 23-18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05-123-08129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smtClean="0"/>
              <a:t>MIT test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819</TotalTime>
  <Words>15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Andrews 23-18 Location ID: 05-123-08129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106</cp:revision>
  <dcterms:created xsi:type="dcterms:W3CDTF">2014-10-03T21:02:56Z</dcterms:created>
  <dcterms:modified xsi:type="dcterms:W3CDTF">2020-10-09T00:56:18Z</dcterms:modified>
</cp:coreProperties>
</file>