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KPK </a:t>
            </a:r>
            <a:r>
              <a:rPr lang="en-US" sz="1600" dirty="0" err="1" smtClean="0"/>
              <a:t>Weigandt</a:t>
            </a:r>
            <a:r>
              <a:rPr lang="en-US" sz="1600"/>
              <a:t> </a:t>
            </a:r>
            <a:r>
              <a:rPr lang="en-US" sz="1600" smtClean="0"/>
              <a:t>John H A#1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</a:t>
            </a:r>
            <a:r>
              <a:rPr lang="en-US" sz="1600" smtClean="0"/>
              <a:t>: </a:t>
            </a:r>
            <a:r>
              <a:rPr lang="en-US" sz="1600" smtClean="0"/>
              <a:t>05-001-08693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 head valves closed Tagged out well head TA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99334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849</TotalTime>
  <Words>25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KPK Weigandt John H A#1 Location ID: 05-001-08693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111</cp:revision>
  <dcterms:created xsi:type="dcterms:W3CDTF">2014-10-03T21:02:56Z</dcterms:created>
  <dcterms:modified xsi:type="dcterms:W3CDTF">2021-04-15T01:53:40Z</dcterms:modified>
</cp:coreProperties>
</file>