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Operator Name: Kinder Morgan CIG</a:t>
            </a:r>
            <a:br>
              <a:rPr lang="en-US" dirty="0" smtClean="0"/>
            </a:br>
            <a:r>
              <a:rPr lang="en-US" dirty="0" smtClean="0"/>
              <a:t>Facility Name: Fort Morgan Unit 21</a:t>
            </a:r>
            <a:br>
              <a:rPr lang="en-US" dirty="0" smtClean="0"/>
            </a:br>
            <a:r>
              <a:rPr lang="en-US" dirty="0" smtClean="0"/>
              <a:t>Location ID#  087- 07167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Facility – Wellhead/Equipment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1021</TotalTime>
  <Words>23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Kinder Morgan CIG Facility Name: Fort Morgan Unit 21 Location ID#  087- 07167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131</cp:revision>
  <dcterms:created xsi:type="dcterms:W3CDTF">2014-10-03T21:02:56Z</dcterms:created>
  <dcterms:modified xsi:type="dcterms:W3CDTF">2020-04-22T20:59:01Z</dcterms:modified>
</cp:coreProperties>
</file>