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6/14/2019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Like 3-10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05-125-09755</a:t>
            </a:r>
            <a:endParaRPr lang="en-US" sz="1600" dirty="0"/>
          </a:p>
        </p:txBody>
      </p:sp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63620"/>
            <a:ext cx="4038600" cy="3028950"/>
          </a:xfrm>
        </p:spPr>
      </p:pic>
      <p:sp>
        <p:nvSpPr>
          <p:cNvPr id="8" name="Rectangle 7"/>
          <p:cNvSpPr/>
          <p:nvPr/>
        </p:nvSpPr>
        <p:spPr>
          <a:xfrm>
            <a:off x="2438400" y="4326649"/>
            <a:ext cx="40386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1. Location photo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874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Like 3-10 API: 05-125-09755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125</cp:revision>
  <dcterms:created xsi:type="dcterms:W3CDTF">2014-10-03T21:02:56Z</dcterms:created>
  <dcterms:modified xsi:type="dcterms:W3CDTF">2019-06-14T15:26:20Z</dcterms:modified>
</cp:coreProperties>
</file>