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94" d="100"/>
          <a:sy n="94" d="100"/>
        </p:scale>
        <p:origin x="629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ctr"/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ID, Name</a:t>
            </a:r>
            <a:r>
              <a:rPr lang="en-US" sz="1600" dirty="0" smtClean="0"/>
              <a:t>:  </a:t>
            </a:r>
            <a:r>
              <a:rPr lang="en-US" sz="1600" b="0" dirty="0"/>
              <a:t>336580</a:t>
            </a:r>
            <a:br>
              <a:rPr lang="en-US" sz="1600" b="0" dirty="0"/>
            </a:br>
            <a:r>
              <a:rPr lang="en-US" sz="1600" b="0" dirty="0" smtClean="0"/>
              <a:t>UPRC-63N66W 9NESE</a:t>
            </a:r>
            <a:r>
              <a:rPr lang="en-US" b="0" dirty="0"/>
              <a:t/>
            </a:r>
            <a:br>
              <a:rPr lang="en-US" b="0" dirty="0"/>
            </a:b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33400" y="5257800"/>
            <a:ext cx="2514600" cy="533400"/>
          </a:xfrm>
        </p:spPr>
        <p:txBody>
          <a:bodyPr>
            <a:normAutofit fontScale="40000" lnSpcReduction="20000"/>
          </a:bodyPr>
          <a:lstStyle/>
          <a:p>
            <a:pPr fontAlgn="ctr"/>
            <a:r>
              <a:rPr lang="en-US" sz="2900" dirty="0" smtClean="0"/>
              <a:t>Photo </a:t>
            </a:r>
            <a:r>
              <a:rPr lang="en-US" sz="2900" dirty="0" smtClean="0"/>
              <a:t>1</a:t>
            </a:r>
            <a:r>
              <a:rPr lang="en-US" sz="2900" b="0" dirty="0"/>
              <a:t>05-123-16382</a:t>
            </a:r>
          </a:p>
          <a:p>
            <a:pPr fontAlgn="ctr"/>
            <a:r>
              <a:rPr lang="en-US" sz="2900" b="0" dirty="0" smtClean="0"/>
              <a:t>UPRC, 9-9K</a:t>
            </a:r>
            <a:endParaRPr lang="en-US" sz="2900" b="0" dirty="0"/>
          </a:p>
          <a:p>
            <a:pPr algn="ctr"/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5" r="5465"/>
          <a:stretch>
            <a:fillRect/>
          </a:stretch>
        </p:blipFill>
        <p:spPr>
          <a:xfrm>
            <a:off x="533400" y="1524000"/>
            <a:ext cx="2514600" cy="373380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7" r="5467"/>
          <a:stretch>
            <a:fillRect/>
          </a:stretch>
        </p:blipFill>
        <p:spPr>
          <a:xfrm>
            <a:off x="3352800" y="1533525"/>
            <a:ext cx="2514600" cy="3724275"/>
          </a:xfrm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5" r="5465"/>
          <a:stretch>
            <a:fillRect/>
          </a:stretch>
        </p:blipFill>
        <p:spPr>
          <a:xfrm>
            <a:off x="6172200" y="1524000"/>
            <a:ext cx="2514600" cy="3733800"/>
          </a:xfrm>
        </p:spPr>
      </p:pic>
      <p:sp>
        <p:nvSpPr>
          <p:cNvPr id="10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352800" y="5257800"/>
            <a:ext cx="2514600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2 Production Equipment</a:t>
            </a:r>
            <a:endParaRPr lang="en-US" sz="1200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6172200" y="5257800"/>
            <a:ext cx="2514600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3  Battery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827</TotalTime>
  <Words>27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ID, Name:  336580 UPRC-63N66W 9NESE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Carlile, Craig</cp:lastModifiedBy>
  <cp:revision>109</cp:revision>
  <dcterms:created xsi:type="dcterms:W3CDTF">2014-10-03T21:02:56Z</dcterms:created>
  <dcterms:modified xsi:type="dcterms:W3CDTF">2020-02-26T17:50:54Z</dcterms:modified>
</cp:coreProperties>
</file>