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"/>
  </p:notesMasterIdLst>
  <p:handoutMasterIdLst>
    <p:handoutMasterId r:id="rId6"/>
  </p:handoutMasterIdLst>
  <p:sldIdLst>
    <p:sldId id="262" r:id="rId2"/>
    <p:sldId id="264" r:id="rId3"/>
    <p:sldId id="265" r:id="rId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4" d="100"/>
          <a:sy n="104" d="100"/>
        </p:scale>
        <p:origin x="1746" y="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handoutMaster" Target="handoutMasters/handoutMaster1.xml"/><Relationship Id="rId5" Type="http://schemas.openxmlformats.org/officeDocument/2006/relationships/notesMaster" Target="notesMasters/notesMaster1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4EDCA79-6722-424B-8B8C-512A257051A1}" type="datetimeFigureOut">
              <a:rPr lang="en-US" smtClean="0"/>
              <a:pPr/>
              <a:t>4/10/2024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AFA8A9F-BC7D-4070-8848-0F87B1FB8BBB}" type="datetimeFigureOut">
              <a:rPr lang="en-US" smtClean="0"/>
              <a:pPr/>
              <a:t>4/10/2024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[Date]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Photos [API No.] 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[Date]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Photos [API No.] 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[Date]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Photos [API No.] 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[Date]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Photos [API No.] 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[Date]</a:t>
            </a:r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Photos [API No.] 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[Date]</a:t>
            </a: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Photos [API No.] 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[Date]</a:t>
            </a: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Photos [API No.] 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[Date]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Photos [API No.] 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[Date]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Photos [API No.] 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[Date]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Photos [API No.] 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[Date]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Photos [API No.] 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[Date]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Photos [API No.] 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45024" y="274638"/>
            <a:ext cx="4041775" cy="1143000"/>
          </a:xfrm>
        </p:spPr>
        <p:txBody>
          <a:bodyPr>
            <a:noAutofit/>
          </a:bodyPr>
          <a:lstStyle/>
          <a:p>
            <a:r>
              <a:rPr lang="en-US" sz="1400" b="1" dirty="0">
                <a:solidFill>
                  <a:prstClr val="black">
                    <a:tint val="75000"/>
                  </a:prstClr>
                </a:solidFill>
              </a:rPr>
              <a:t>Inspection Photos</a:t>
            </a:r>
            <a:br>
              <a:rPr lang="en-US" sz="1400" b="1" dirty="0">
                <a:solidFill>
                  <a:prstClr val="black">
                    <a:tint val="75000"/>
                  </a:prstClr>
                </a:solidFill>
              </a:rPr>
            </a:br>
            <a:r>
              <a:rPr lang="en-US" sz="1400" b="1" dirty="0">
                <a:solidFill>
                  <a:srgbClr val="FF0000"/>
                </a:solidFill>
              </a:rPr>
              <a:t>SPRINGDALE STORAGE 2 </a:t>
            </a:r>
            <a:r>
              <a:rPr lang="en-US" sz="1400" b="1" dirty="0">
                <a:solidFill>
                  <a:schemeClr val="bg1">
                    <a:lumMod val="50000"/>
                  </a:schemeClr>
                </a:solidFill>
              </a:rPr>
              <a:t/>
            </a:r>
            <a:br>
              <a:rPr lang="en-US" sz="1400" b="1" dirty="0">
                <a:solidFill>
                  <a:schemeClr val="bg1">
                    <a:lumMod val="50000"/>
                  </a:schemeClr>
                </a:solidFill>
              </a:rPr>
            </a:br>
            <a:r>
              <a:rPr lang="en-US" sz="1400" b="1" dirty="0">
                <a:solidFill>
                  <a:prstClr val="black">
                    <a:tint val="75000"/>
                  </a:prstClr>
                </a:solidFill>
              </a:rPr>
              <a:t>Location ID: </a:t>
            </a:r>
            <a:r>
              <a:rPr lang="en-US" sz="1400" b="1" dirty="0">
                <a:solidFill>
                  <a:srgbClr val="FF0000"/>
                </a:solidFill>
              </a:rPr>
              <a:t>312147</a:t>
            </a:r>
            <a:endParaRPr lang="en-US" sz="1400" dirty="0">
              <a:solidFill>
                <a:srgbClr val="FF0000"/>
              </a:solidFill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Tank Battery : South</a:t>
            </a:r>
            <a:endParaRPr lang="en-US" dirty="0"/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2175800"/>
            <a:ext cx="4040188" cy="2274625"/>
          </a:xfrm>
        </p:spPr>
      </p:pic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US" dirty="0" smtClean="0"/>
              <a:t>Tank Battery : </a:t>
            </a:r>
            <a:r>
              <a:rPr lang="en-US" dirty="0" smtClean="0"/>
              <a:t>Sign</a:t>
            </a:r>
            <a:endParaRPr lang="en-US" dirty="0"/>
          </a:p>
        </p:txBody>
      </p:sp>
      <p:pic>
        <p:nvPicPr>
          <p:cNvPr id="11" name="Content Placeholder 10"/>
          <p:cNvPicPr>
            <a:picLocks noGrp="1" noChangeAspect="1"/>
          </p:cNvPicPr>
          <p:nvPr>
            <p:ph sz="quarter" idx="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5025" y="2175353"/>
            <a:ext cx="4041775" cy="2275519"/>
          </a:xfr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1110" y="318117"/>
            <a:ext cx="3195963" cy="91440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457199" y="5096470"/>
            <a:ext cx="8229599" cy="923330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r>
              <a:rPr lang="en-US" dirty="0"/>
              <a:t>This is an orphaned well inspection. Inspection completed to document current condition of location, equipment, and wellhead. Inspection may also identify possible task required for final closure/release of location from the Orphaned Well Program. 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096000" y="6019800"/>
            <a:ext cx="251777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defRPr/>
            </a:pPr>
            <a:r>
              <a:rPr lang="en-US" sz="1400" dirty="0">
                <a:solidFill>
                  <a:schemeClr val="tx1">
                    <a:tint val="75000"/>
                  </a:schemeClr>
                </a:solidFill>
              </a:rPr>
              <a:t>Inspection Number</a:t>
            </a:r>
            <a:r>
              <a:rPr lang="en-US" sz="1400" dirty="0" smtClean="0">
                <a:solidFill>
                  <a:schemeClr val="tx1">
                    <a:tint val="75000"/>
                  </a:schemeClr>
                </a:solidFill>
              </a:rPr>
              <a:t>: </a:t>
            </a:r>
            <a:r>
              <a:rPr lang="en-US" sz="1400" dirty="0">
                <a:solidFill>
                  <a:srgbClr val="FF0000"/>
                </a:solidFill>
              </a:rPr>
              <a:t>709200111</a:t>
            </a:r>
            <a:r>
              <a:rPr lang="en-US" sz="1400" dirty="0" smtClean="0">
                <a:solidFill>
                  <a:schemeClr val="tx1">
                    <a:tint val="75000"/>
                  </a:schemeClr>
                </a:solidFill>
              </a:rPr>
              <a:t>  </a:t>
            </a:r>
            <a:endParaRPr lang="en-US" sz="1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67399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45024" y="274638"/>
            <a:ext cx="4041775" cy="1143000"/>
          </a:xfrm>
        </p:spPr>
        <p:txBody>
          <a:bodyPr>
            <a:noAutofit/>
          </a:bodyPr>
          <a:lstStyle/>
          <a:p>
            <a:r>
              <a:rPr lang="en-US" sz="1400" b="1" dirty="0">
                <a:solidFill>
                  <a:prstClr val="black">
                    <a:tint val="75000"/>
                  </a:prstClr>
                </a:solidFill>
              </a:rPr>
              <a:t>Inspection Photos</a:t>
            </a:r>
            <a:br>
              <a:rPr lang="en-US" sz="1400" b="1" dirty="0">
                <a:solidFill>
                  <a:prstClr val="black">
                    <a:tint val="75000"/>
                  </a:prstClr>
                </a:solidFill>
              </a:rPr>
            </a:br>
            <a:r>
              <a:rPr lang="en-US" sz="1400" b="1" dirty="0">
                <a:solidFill>
                  <a:srgbClr val="FF0000"/>
                </a:solidFill>
              </a:rPr>
              <a:t>SPRINGDALE STORAGE 2 </a:t>
            </a:r>
            <a:r>
              <a:rPr lang="en-US" sz="1400" b="1" dirty="0">
                <a:solidFill>
                  <a:schemeClr val="bg1">
                    <a:lumMod val="50000"/>
                  </a:schemeClr>
                </a:solidFill>
              </a:rPr>
              <a:t/>
            </a:r>
            <a:br>
              <a:rPr lang="en-US" sz="1400" b="1" dirty="0">
                <a:solidFill>
                  <a:schemeClr val="bg1">
                    <a:lumMod val="50000"/>
                  </a:schemeClr>
                </a:solidFill>
              </a:rPr>
            </a:br>
            <a:r>
              <a:rPr lang="en-US" sz="1400" b="1" dirty="0">
                <a:solidFill>
                  <a:prstClr val="black">
                    <a:tint val="75000"/>
                  </a:prstClr>
                </a:solidFill>
              </a:rPr>
              <a:t>Location ID: </a:t>
            </a:r>
            <a:r>
              <a:rPr lang="en-US" sz="1400" b="1" dirty="0">
                <a:solidFill>
                  <a:srgbClr val="FF0000"/>
                </a:solidFill>
              </a:rPr>
              <a:t>312147</a:t>
            </a:r>
            <a:endParaRPr lang="en-US" sz="1400" dirty="0">
              <a:solidFill>
                <a:srgbClr val="FF0000"/>
              </a:solidFill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Well Head : </a:t>
            </a:r>
            <a:r>
              <a:rPr lang="en-US" dirty="0" smtClean="0"/>
              <a:t>South East</a:t>
            </a:r>
            <a:endParaRPr lang="en-US" dirty="0"/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88548" y="3033055"/>
            <a:ext cx="3777491" cy="2126727"/>
          </a:xfrm>
        </p:spPr>
      </p:pic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US" dirty="0" smtClean="0"/>
              <a:t>Well </a:t>
            </a:r>
            <a:r>
              <a:rPr lang="en-US" dirty="0" smtClean="0"/>
              <a:t>Head Sign - Incorrect</a:t>
            </a:r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1110" y="318117"/>
            <a:ext cx="3195963" cy="91440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6096000" y="6019800"/>
            <a:ext cx="251777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defRPr/>
            </a:pPr>
            <a:r>
              <a:rPr lang="en-US" sz="1400" dirty="0">
                <a:solidFill>
                  <a:schemeClr val="tx1">
                    <a:tint val="75000"/>
                  </a:schemeClr>
                </a:solidFill>
              </a:rPr>
              <a:t>Inspection Number</a:t>
            </a:r>
            <a:r>
              <a:rPr lang="en-US" sz="1400" dirty="0" smtClean="0">
                <a:solidFill>
                  <a:schemeClr val="tx1">
                    <a:tint val="75000"/>
                  </a:schemeClr>
                </a:solidFill>
              </a:rPr>
              <a:t>: </a:t>
            </a:r>
            <a:r>
              <a:rPr lang="en-US" sz="1400" dirty="0">
                <a:solidFill>
                  <a:srgbClr val="FF0000"/>
                </a:solidFill>
              </a:rPr>
              <a:t>709200111</a:t>
            </a:r>
            <a:r>
              <a:rPr lang="en-US" sz="1400" dirty="0" smtClean="0">
                <a:solidFill>
                  <a:schemeClr val="tx1">
                    <a:tint val="75000"/>
                  </a:schemeClr>
                </a:solidFill>
              </a:rPr>
              <a:t>   </a:t>
            </a:r>
            <a:endParaRPr lang="en-US" sz="1400" dirty="0">
              <a:solidFill>
                <a:srgbClr val="FF0000"/>
              </a:solidFill>
            </a:endParaRPr>
          </a:p>
        </p:txBody>
      </p:sp>
      <p:pic>
        <p:nvPicPr>
          <p:cNvPr id="13" name="Content Placeholder 12"/>
          <p:cNvPicPr>
            <a:picLocks noGrp="1" noChangeAspect="1"/>
          </p:cNvPicPr>
          <p:nvPr>
            <p:ph sz="quarter" idx="4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2514600"/>
            <a:ext cx="4041775" cy="2275519"/>
          </a:xfrm>
        </p:spPr>
      </p:pic>
    </p:spTree>
    <p:extLst>
      <p:ext uri="{BB962C8B-B14F-4D97-AF65-F5344CB8AC3E}">
        <p14:creationId xmlns:p14="http://schemas.microsoft.com/office/powerpoint/2010/main" val="110291492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45024" y="274638"/>
            <a:ext cx="4041775" cy="1143000"/>
          </a:xfrm>
        </p:spPr>
        <p:txBody>
          <a:bodyPr>
            <a:noAutofit/>
          </a:bodyPr>
          <a:lstStyle/>
          <a:p>
            <a:r>
              <a:rPr lang="en-US" sz="1400" b="1" dirty="0">
                <a:solidFill>
                  <a:prstClr val="black">
                    <a:tint val="75000"/>
                  </a:prstClr>
                </a:solidFill>
              </a:rPr>
              <a:t>Inspection Photos</a:t>
            </a:r>
            <a:br>
              <a:rPr lang="en-US" sz="1400" b="1" dirty="0">
                <a:solidFill>
                  <a:prstClr val="black">
                    <a:tint val="75000"/>
                  </a:prstClr>
                </a:solidFill>
              </a:rPr>
            </a:br>
            <a:r>
              <a:rPr lang="en-US" sz="1400" b="1" dirty="0">
                <a:solidFill>
                  <a:srgbClr val="FF0000"/>
                </a:solidFill>
              </a:rPr>
              <a:t>SPRINGDALE STORAGE 2 </a:t>
            </a:r>
            <a:r>
              <a:rPr lang="en-US" sz="1400" b="1" dirty="0">
                <a:solidFill>
                  <a:schemeClr val="bg1">
                    <a:lumMod val="50000"/>
                  </a:schemeClr>
                </a:solidFill>
              </a:rPr>
              <a:t/>
            </a:r>
            <a:br>
              <a:rPr lang="en-US" sz="1400" b="1" dirty="0">
                <a:solidFill>
                  <a:schemeClr val="bg1">
                    <a:lumMod val="50000"/>
                  </a:schemeClr>
                </a:solidFill>
              </a:rPr>
            </a:br>
            <a:r>
              <a:rPr lang="en-US" sz="1400" b="1" dirty="0">
                <a:solidFill>
                  <a:prstClr val="black">
                    <a:tint val="75000"/>
                  </a:prstClr>
                </a:solidFill>
              </a:rPr>
              <a:t>Location ID: </a:t>
            </a:r>
            <a:r>
              <a:rPr lang="en-US" sz="1400" b="1" dirty="0">
                <a:solidFill>
                  <a:srgbClr val="FF0000"/>
                </a:solidFill>
              </a:rPr>
              <a:t>312147</a:t>
            </a:r>
            <a:endParaRPr lang="en-US" sz="1400" dirty="0">
              <a:solidFill>
                <a:srgbClr val="FF0000"/>
              </a:solidFill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478180"/>
            <a:ext cx="4040188" cy="639762"/>
          </a:xfrm>
        </p:spPr>
        <p:txBody>
          <a:bodyPr>
            <a:noAutofit/>
          </a:bodyPr>
          <a:lstStyle/>
          <a:p>
            <a:r>
              <a:rPr lang="en-US" dirty="0"/>
              <a:t>Nearby Risers : South </a:t>
            </a:r>
            <a:r>
              <a:rPr lang="en-US" dirty="0" smtClean="0"/>
              <a:t>West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4" y="1858733"/>
            <a:ext cx="4041775" cy="639762"/>
          </a:xfrm>
        </p:spPr>
        <p:txBody>
          <a:bodyPr>
            <a:noAutofit/>
          </a:bodyPr>
          <a:lstStyle/>
          <a:p>
            <a:r>
              <a:rPr lang="en-US" dirty="0"/>
              <a:t>Well Head Storage Equipment: </a:t>
            </a:r>
            <a:r>
              <a:rPr lang="en-US" dirty="0" smtClean="0"/>
              <a:t>South</a:t>
            </a:r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1110" y="318117"/>
            <a:ext cx="3195963" cy="91440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6096000" y="6019800"/>
            <a:ext cx="251777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defRPr/>
            </a:pPr>
            <a:r>
              <a:rPr lang="en-US" sz="1400" dirty="0">
                <a:solidFill>
                  <a:schemeClr val="tx1">
                    <a:tint val="75000"/>
                  </a:schemeClr>
                </a:solidFill>
              </a:rPr>
              <a:t>Inspection Number</a:t>
            </a:r>
            <a:r>
              <a:rPr lang="en-US" sz="1400" dirty="0" smtClean="0">
                <a:solidFill>
                  <a:schemeClr val="tx1">
                    <a:tint val="75000"/>
                  </a:schemeClr>
                </a:solidFill>
              </a:rPr>
              <a:t>: </a:t>
            </a:r>
            <a:r>
              <a:rPr lang="en-US" sz="1400" dirty="0" smtClean="0">
                <a:solidFill>
                  <a:srgbClr val="FF0000"/>
                </a:solidFill>
              </a:rPr>
              <a:t>709200111</a:t>
            </a:r>
            <a:r>
              <a:rPr lang="en-US" sz="1400" dirty="0" smtClean="0">
                <a:solidFill>
                  <a:schemeClr val="tx1">
                    <a:tint val="75000"/>
                  </a:schemeClr>
                </a:solidFill>
              </a:rPr>
              <a:t>   </a:t>
            </a:r>
            <a:endParaRPr lang="en-US" sz="1400" dirty="0">
              <a:solidFill>
                <a:srgbClr val="FF0000"/>
              </a:solidFill>
            </a:endParaRPr>
          </a:p>
        </p:txBody>
      </p:sp>
      <p:pic>
        <p:nvPicPr>
          <p:cNvPr id="20" name="Content Placeholder 19"/>
          <p:cNvPicPr>
            <a:picLocks noGrp="1" noChangeAspect="1"/>
          </p:cNvPicPr>
          <p:nvPr>
            <p:ph sz="quarter" idx="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5024" y="2663424"/>
            <a:ext cx="4041775" cy="2275519"/>
          </a:xfrm>
        </p:spPr>
      </p:pic>
      <p:pic>
        <p:nvPicPr>
          <p:cNvPr id="19" name="Content Placeholder 18"/>
          <p:cNvPicPr>
            <a:picLocks noGrp="1" noChangeAspect="1"/>
          </p:cNvPicPr>
          <p:nvPr>
            <p:ph sz="half" idx="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04485" y="3128132"/>
            <a:ext cx="4345617" cy="2446582"/>
          </a:xfrm>
        </p:spPr>
      </p:pic>
    </p:spTree>
    <p:extLst>
      <p:ext uri="{BB962C8B-B14F-4D97-AF65-F5344CB8AC3E}">
        <p14:creationId xmlns:p14="http://schemas.microsoft.com/office/powerpoint/2010/main" val="19434826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1621</TotalTime>
  <Words>113</Words>
  <Application>Microsoft Office PowerPoint</Application>
  <PresentationFormat>On-screen Show (4:3)</PresentationFormat>
  <Paragraphs>13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6" baseType="lpstr">
      <vt:lpstr>Arial</vt:lpstr>
      <vt:lpstr>Calibri</vt:lpstr>
      <vt:lpstr>Office Theme</vt:lpstr>
      <vt:lpstr>Inspection Photos SPRINGDALE STORAGE 2  Location ID: 312147</vt:lpstr>
      <vt:lpstr>Inspection Photos SPRINGDALE STORAGE 2  Location ID: 312147</vt:lpstr>
      <vt:lpstr>Inspection Photos SPRINGDALE STORAGE 2  Location ID: 312147</vt:lpstr>
    </vt:vector>
  </TitlesOfParts>
  <Company>Colorado Oil &amp; Gas Conservation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Abrams, Deborah</cp:lastModifiedBy>
  <cp:revision>141</cp:revision>
  <dcterms:created xsi:type="dcterms:W3CDTF">2014-10-03T21:02:56Z</dcterms:created>
  <dcterms:modified xsi:type="dcterms:W3CDTF">2024-04-10T23:11:49Z</dcterms:modified>
</cp:coreProperties>
</file>