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05" d="100"/>
          <a:sy n="105" d="100"/>
        </p:scale>
        <p:origin x="1392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/>
              <a:t>Inspection Photos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12/15/2025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/>
              <a:t>Inspection Number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/>
              <a:t>Inspection Photos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12/15/2025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/>
              <a:t>Inspection Number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/>
              <a:t>Photo number and description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/>
              <a:t>Photo number and description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/>
              <a:t>Click icon to </a:t>
            </a:r>
            <a:r>
              <a:rPr lang="en-US"/>
              <a:t>add Photo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/>
              <a:t>Photo 1.  Overview of the project area from the southeastern corner facing center</a:t>
            </a:r>
            <a:r>
              <a:rPr lang="en-US" sz="1400" dirty="0"/>
              <a:t>. </a:t>
            </a:r>
          </a:p>
          <a:p>
            <a:pPr lvl="0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Inspection document: #684093088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/>
          </a:bodyPr>
          <a:lstStyle/>
          <a:p>
            <a:r>
              <a:rPr lang="en-US" sz="1200" dirty="0"/>
              <a:t>Inspection Photos</a:t>
            </a:r>
            <a:br>
              <a:rPr lang="en-US" sz="1200" dirty="0"/>
            </a:br>
            <a:r>
              <a:rPr lang="en-US" sz="1200" dirty="0"/>
              <a:t>Location Name: Simcoe – Arthur Mason A1</a:t>
            </a:r>
            <a:br>
              <a:rPr lang="en-US" sz="1200" dirty="0"/>
            </a:br>
            <a:r>
              <a:rPr lang="en-US" sz="1200" dirty="0"/>
              <a:t>API # 05-067-06849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914400" y="5257800"/>
            <a:ext cx="7772400" cy="685799"/>
          </a:xfrm>
        </p:spPr>
        <p:txBody>
          <a:bodyPr>
            <a:normAutofit/>
          </a:bodyPr>
          <a:lstStyle/>
          <a:p>
            <a:r>
              <a:rPr lang="en-US" sz="1200" dirty="0"/>
              <a:t>1).  Well Sign for Arthur Mason A1 Well, API-05-067-06849.  24 Hour Contact = 970-247-6916.  Emergency Contact + 911.  Sign is located a hundred yards south of the well. Well Location from GIS: 37.172021°N  -107.855152</a:t>
            </a:r>
            <a:r>
              <a:rPr lang="en-US" sz="1200"/>
              <a:t>°N.</a:t>
            </a:r>
            <a:endParaRPr lang="en-US" sz="1200" dirty="0"/>
          </a:p>
        </p:txBody>
      </p:sp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29DAFCDE-B0BE-5570-5358-7927E83D3715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8" r="1578"/>
          <a:stretch/>
        </p:blipFill>
        <p:spPr>
          <a:xfrm>
            <a:off x="1981200" y="1169988"/>
            <a:ext cx="5181600" cy="4011612"/>
          </a:xfrm>
          <a:ln>
            <a:solidFill>
              <a:schemeClr val="tx1"/>
            </a:solidFill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37DC97-787E-4737-34C2-9E5E9AF3EE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855936-587D-CB1D-37F7-80868A3B3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/>
          </a:bodyPr>
          <a:lstStyle/>
          <a:p>
            <a:r>
              <a:rPr lang="en-US" sz="1200" dirty="0"/>
              <a:t>Inspection Photos</a:t>
            </a:r>
            <a:br>
              <a:rPr lang="en-US" sz="1200" dirty="0"/>
            </a:br>
            <a:r>
              <a:rPr lang="en-US" sz="1200" dirty="0"/>
              <a:t>Location Name: Simcoe – Arthur Mason A1</a:t>
            </a:r>
            <a:br>
              <a:rPr lang="en-US" sz="1200" dirty="0"/>
            </a:br>
            <a:r>
              <a:rPr lang="en-US" sz="1200" dirty="0"/>
              <a:t>API # 05-067-06849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FE4BEE-591F-1EB5-F8D5-8C801A56C33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5257800"/>
            <a:ext cx="7772400" cy="685799"/>
          </a:xfrm>
        </p:spPr>
        <p:txBody>
          <a:bodyPr>
            <a:normAutofit/>
          </a:bodyPr>
          <a:lstStyle/>
          <a:p>
            <a:r>
              <a:rPr lang="en-US" sz="1200" dirty="0"/>
              <a:t>2.) View looking north along well pad access road toward well pad from near entrance by well sign.</a:t>
            </a:r>
          </a:p>
        </p:txBody>
      </p:sp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261FCFFE-1A59-35DA-10C0-AB80BF162587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8" r="1578"/>
          <a:stretch/>
        </p:blipFill>
        <p:spPr>
          <a:xfrm>
            <a:off x="1981200" y="1169988"/>
            <a:ext cx="5181600" cy="4011612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0117891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7B0FC1-7708-7B00-5810-462C0EDFF3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DA799D-5AB4-3ADA-5F64-6D214460C1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/>
          </a:bodyPr>
          <a:lstStyle/>
          <a:p>
            <a:r>
              <a:rPr lang="en-US" sz="1200" dirty="0"/>
              <a:t>Inspection Photos</a:t>
            </a:r>
            <a:br>
              <a:rPr lang="en-US" sz="1200" dirty="0"/>
            </a:br>
            <a:r>
              <a:rPr lang="en-US" sz="1200" dirty="0"/>
              <a:t>Location Name: Simcoe – Arthur Mason A1</a:t>
            </a:r>
            <a:br>
              <a:rPr lang="en-US" sz="1200" dirty="0"/>
            </a:br>
            <a:r>
              <a:rPr lang="en-US" sz="1200" dirty="0"/>
              <a:t>API # 05-067-06849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4519C8-5294-0C17-5C68-9282587EB4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5257800"/>
            <a:ext cx="7772400" cy="685799"/>
          </a:xfrm>
        </p:spPr>
        <p:txBody>
          <a:bodyPr>
            <a:normAutofit/>
          </a:bodyPr>
          <a:lstStyle/>
          <a:p>
            <a:r>
              <a:rPr lang="en-US" sz="1200" dirty="0"/>
              <a:t>3.) View looking south along well pad access road from well pad.</a:t>
            </a:r>
          </a:p>
        </p:txBody>
      </p:sp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B8CC1256-D9B3-7DD3-0700-8BD28029C6AD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8" r="1578"/>
          <a:stretch/>
        </p:blipFill>
        <p:spPr>
          <a:xfrm>
            <a:off x="1981200" y="1169988"/>
            <a:ext cx="5181600" cy="4011612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8652301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5354B8-BF44-597B-3177-BC384DE4E3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7DA772-6217-909E-6DEE-5676784838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/>
          </a:bodyPr>
          <a:lstStyle/>
          <a:p>
            <a:r>
              <a:rPr lang="en-US" sz="1200" dirty="0"/>
              <a:t>Inspection Photos</a:t>
            </a:r>
            <a:br>
              <a:rPr lang="en-US" sz="1200" dirty="0"/>
            </a:br>
            <a:r>
              <a:rPr lang="en-US" sz="1200" dirty="0"/>
              <a:t>Location Name: Simcoe – Arthur Mason A1</a:t>
            </a:r>
            <a:br>
              <a:rPr lang="en-US" sz="1200" dirty="0"/>
            </a:br>
            <a:r>
              <a:rPr lang="en-US" sz="1200" dirty="0"/>
              <a:t>API # 05-067-06849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1E05BA-A42F-0CB6-4DBD-53D146B9BFB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5257800"/>
            <a:ext cx="7772400" cy="685799"/>
          </a:xfrm>
        </p:spPr>
        <p:txBody>
          <a:bodyPr>
            <a:normAutofit/>
          </a:bodyPr>
          <a:lstStyle/>
          <a:p>
            <a:r>
              <a:rPr lang="en-US" sz="1200" dirty="0"/>
              <a:t>4.) View looking north across well pad.  The well head is inside the panel fence on the right and the separator and tank are in the panel fence on the left.</a:t>
            </a:r>
          </a:p>
        </p:txBody>
      </p:sp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391D485C-BA06-7F1A-9658-B89FCA6440B2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8" r="1578"/>
          <a:stretch/>
        </p:blipFill>
        <p:spPr>
          <a:xfrm>
            <a:off x="1981200" y="1169988"/>
            <a:ext cx="5181600" cy="4011612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284871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7FA5CC-ADC7-0DF6-2BE9-86B3A5412B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D29434-7623-FB11-F939-D7ED28A82A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/>
          </a:bodyPr>
          <a:lstStyle/>
          <a:p>
            <a:r>
              <a:rPr lang="en-US" sz="1200" dirty="0"/>
              <a:t>Inspection Photos</a:t>
            </a:r>
            <a:br>
              <a:rPr lang="en-US" sz="1200" dirty="0"/>
            </a:br>
            <a:r>
              <a:rPr lang="en-US" sz="1200" dirty="0"/>
              <a:t>Location Name: Simcoe – Arthur Mason A1</a:t>
            </a:r>
            <a:br>
              <a:rPr lang="en-US" sz="1200" dirty="0"/>
            </a:br>
            <a:r>
              <a:rPr lang="en-US" sz="1200" dirty="0"/>
              <a:t>API # 05-067-06849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A8903C-AEAF-8673-12CE-62DE1CDB71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5257800"/>
            <a:ext cx="7772400" cy="685799"/>
          </a:xfrm>
        </p:spPr>
        <p:txBody>
          <a:bodyPr>
            <a:normAutofit/>
          </a:bodyPr>
          <a:lstStyle/>
          <a:p>
            <a:r>
              <a:rPr lang="en-US" sz="1200" dirty="0"/>
              <a:t>5.) Well head assembly. Note that the well is producing under natural pressure, there is no well pumping unit or plunger lift.</a:t>
            </a:r>
          </a:p>
        </p:txBody>
      </p:sp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ADD8A5C0-B07C-6185-6B33-026851D16688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9" r="1769"/>
          <a:stretch/>
        </p:blipFill>
        <p:spPr>
          <a:xfrm>
            <a:off x="1981200" y="1169988"/>
            <a:ext cx="5181600" cy="4011612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224028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D0981B-AEF0-7865-63D2-41ADFED340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C72DB0-348C-00BF-138B-27F93B156C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/>
          </a:bodyPr>
          <a:lstStyle/>
          <a:p>
            <a:r>
              <a:rPr lang="en-US" sz="1200" dirty="0"/>
              <a:t>Inspection Photos</a:t>
            </a:r>
            <a:br>
              <a:rPr lang="en-US" sz="1200" dirty="0"/>
            </a:br>
            <a:r>
              <a:rPr lang="en-US" sz="1200" dirty="0"/>
              <a:t>Location Name: Simcoe – Arthur Mason A1</a:t>
            </a:r>
            <a:br>
              <a:rPr lang="en-US" sz="1200" dirty="0"/>
            </a:br>
            <a:r>
              <a:rPr lang="en-US" sz="1200" dirty="0"/>
              <a:t>API # 05-067-06849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04BEB6-3551-4EBC-7F03-EF63B48E49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5257800"/>
            <a:ext cx="7772400" cy="685799"/>
          </a:xfrm>
        </p:spPr>
        <p:txBody>
          <a:bodyPr>
            <a:normAutofit/>
          </a:bodyPr>
          <a:lstStyle/>
          <a:p>
            <a:r>
              <a:rPr lang="en-US" sz="1200" dirty="0"/>
              <a:t>6.) Compressor system driven off of well gas next to separator.</a:t>
            </a:r>
          </a:p>
        </p:txBody>
      </p:sp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AF06E6DF-DF98-C963-20FD-BE737A95772E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2" r="1902"/>
          <a:stretch/>
        </p:blipFill>
        <p:spPr>
          <a:xfrm>
            <a:off x="1981200" y="1169988"/>
            <a:ext cx="5181600" cy="4011612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01313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37DBD5-B9F7-65C6-1CCD-1C0D44E0AB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8AFD2F-BD2B-0F86-6C14-D49E58B2E2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/>
          </a:bodyPr>
          <a:lstStyle/>
          <a:p>
            <a:r>
              <a:rPr lang="en-US" sz="1200" dirty="0"/>
              <a:t>Inspection Photos</a:t>
            </a:r>
            <a:br>
              <a:rPr lang="en-US" sz="1200" dirty="0"/>
            </a:br>
            <a:r>
              <a:rPr lang="en-US" sz="1200" dirty="0"/>
              <a:t>Location Name: Simcoe – Arthur Mason A1</a:t>
            </a:r>
            <a:br>
              <a:rPr lang="en-US" sz="1200" dirty="0"/>
            </a:br>
            <a:r>
              <a:rPr lang="en-US" sz="1200" dirty="0"/>
              <a:t>API # 05-067-06849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E442F9-0098-C524-4173-B68A976F8F7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5257800"/>
            <a:ext cx="7772400" cy="685799"/>
          </a:xfrm>
        </p:spPr>
        <p:txBody>
          <a:bodyPr>
            <a:normAutofit/>
          </a:bodyPr>
          <a:lstStyle/>
          <a:p>
            <a:r>
              <a:rPr lang="en-US" sz="1200" dirty="0"/>
              <a:t>7.) Separator and </a:t>
            </a:r>
            <a:r>
              <a:rPr lang="en-US" sz="1200" dirty="0" err="1"/>
              <a:t>combuster</a:t>
            </a:r>
            <a:r>
              <a:rPr lang="en-US" sz="1200" dirty="0"/>
              <a:t> inside of panel fence.  Bird protector is visible on vent tube (pen tip).</a:t>
            </a:r>
          </a:p>
        </p:txBody>
      </p:sp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F0460FAA-6CDC-2615-893F-50009237F6BC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" r="1733"/>
          <a:stretch/>
        </p:blipFill>
        <p:spPr>
          <a:xfrm>
            <a:off x="1981200" y="1169988"/>
            <a:ext cx="5181600" cy="4011612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339240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B2FC77-5A88-5FBA-ECCB-6E993CB973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6BB1E3-1C58-9D12-C3B0-8A145895D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/>
          </a:bodyPr>
          <a:lstStyle/>
          <a:p>
            <a:r>
              <a:rPr lang="en-US" sz="1200" dirty="0"/>
              <a:t>Inspection Photos</a:t>
            </a:r>
            <a:br>
              <a:rPr lang="en-US" sz="1200" dirty="0"/>
            </a:br>
            <a:r>
              <a:rPr lang="en-US" sz="1200" dirty="0"/>
              <a:t>Location Name: Simcoe – Arthur Mason A1</a:t>
            </a:r>
            <a:br>
              <a:rPr lang="en-US" sz="1200" dirty="0"/>
            </a:br>
            <a:r>
              <a:rPr lang="en-US" sz="1200" dirty="0"/>
              <a:t>API # 05-067-06849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9B7386-1A8E-D563-F320-2D24D46784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5257800"/>
            <a:ext cx="7772400" cy="685799"/>
          </a:xfrm>
        </p:spPr>
        <p:txBody>
          <a:bodyPr>
            <a:normAutofit/>
          </a:bodyPr>
          <a:lstStyle/>
          <a:p>
            <a:r>
              <a:rPr lang="en-US" sz="1200" dirty="0"/>
              <a:t>8.) Well head looking north.</a:t>
            </a:r>
          </a:p>
        </p:txBody>
      </p:sp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900D816B-3D75-C016-BE8A-D1C34405C9D5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9" r="1789"/>
          <a:stretch/>
        </p:blipFill>
        <p:spPr>
          <a:xfrm>
            <a:off x="1981200" y="1169988"/>
            <a:ext cx="5181600" cy="4011612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660469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FFF606-87FB-064A-8CAB-33F6D495C1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BEC4D6-FC6E-0CA5-8B95-B560E6C49E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/>
          </a:bodyPr>
          <a:lstStyle/>
          <a:p>
            <a:r>
              <a:rPr lang="en-US" sz="1200" dirty="0"/>
              <a:t>Inspection Photos</a:t>
            </a:r>
            <a:br>
              <a:rPr lang="en-US" sz="1200" dirty="0"/>
            </a:br>
            <a:r>
              <a:rPr lang="en-US" sz="1200" dirty="0"/>
              <a:t>Location Name: Simcoe – Arthur Mason A1</a:t>
            </a:r>
            <a:br>
              <a:rPr lang="en-US" sz="1200" dirty="0"/>
            </a:br>
            <a:r>
              <a:rPr lang="en-US" sz="1200" dirty="0"/>
              <a:t>API # 05-067-06849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CF52FC-EA9E-5665-0DB5-6214CAFAC3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5257800"/>
            <a:ext cx="7772400" cy="685799"/>
          </a:xfrm>
        </p:spPr>
        <p:txBody>
          <a:bodyPr>
            <a:normAutofit/>
          </a:bodyPr>
          <a:lstStyle/>
          <a:p>
            <a:r>
              <a:rPr lang="en-US" sz="1200" dirty="0"/>
              <a:t>9.) Meter equipment structure.  Card indicates testing on 3/18/2025</a:t>
            </a:r>
          </a:p>
        </p:txBody>
      </p:sp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92A00FBD-DBE7-5080-7202-BC79ED5DD65A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08" b="21208"/>
          <a:stretch/>
        </p:blipFill>
        <p:spPr>
          <a:xfrm>
            <a:off x="1981200" y="1169988"/>
            <a:ext cx="5181600" cy="4011612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323465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98DFF0-7F33-2AA2-09AF-BA187A2277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06A58A-3A0B-43ED-99D2-4822E8A8C2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/>
          </a:bodyPr>
          <a:lstStyle/>
          <a:p>
            <a:r>
              <a:rPr lang="en-US" sz="1200" dirty="0"/>
              <a:t>Inspection Photos</a:t>
            </a:r>
            <a:br>
              <a:rPr lang="en-US" sz="1200" dirty="0"/>
            </a:br>
            <a:r>
              <a:rPr lang="en-US" sz="1200" dirty="0"/>
              <a:t>Location Name: Simcoe – Arthur Mason A1</a:t>
            </a:r>
            <a:br>
              <a:rPr lang="en-US" sz="1200" dirty="0"/>
            </a:br>
            <a:r>
              <a:rPr lang="en-US" sz="1200" dirty="0"/>
              <a:t>API # 05-067-06849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C3ECF2-CC44-0B60-C09C-EB85D59D23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5257800"/>
            <a:ext cx="7772400" cy="685799"/>
          </a:xfrm>
        </p:spPr>
        <p:txBody>
          <a:bodyPr>
            <a:normAutofit/>
          </a:bodyPr>
          <a:lstStyle/>
          <a:p>
            <a:r>
              <a:rPr lang="en-US" sz="1200" dirty="0"/>
              <a:t>10.) Produced Water Tank.  The tank is double walled and does not need a secondary containment structure.  There are two placards on the tank, one indicating that the material stored is non-flammable and one that indicates it is highly flammable.  Both cannot be correct. </a:t>
            </a:r>
          </a:p>
        </p:txBody>
      </p:sp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519854D9-A52A-CC7F-785A-328B9117CB11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7" r="1487"/>
          <a:stretch/>
        </p:blipFill>
        <p:spPr>
          <a:xfrm>
            <a:off x="1981200" y="1169988"/>
            <a:ext cx="5181600" cy="4011612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2382654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EEDDAD-034E-BAAA-C18F-A39FD6A4FC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1C652B-8B02-E16C-731B-4A077FF340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dirty="0"/>
              <a:t>12.) Detail photo showing second of two </a:t>
            </a:r>
            <a:r>
              <a:rPr lang="en-US" sz="1200" dirty="0" err="1"/>
              <a:t>HazCom</a:t>
            </a:r>
            <a:r>
              <a:rPr lang="en-US" sz="1200" dirty="0"/>
              <a:t> labels indicating fire danger four from produced water.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9612F5-5ED2-7D7B-18A5-8CE72006FCD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/>
              <a:t>11.) Detail photo showing one of two </a:t>
            </a:r>
            <a:r>
              <a:rPr lang="en-US" sz="1200" dirty="0" err="1"/>
              <a:t>HazCom</a:t>
            </a:r>
            <a:r>
              <a:rPr lang="en-US" sz="1200" dirty="0"/>
              <a:t> placards indicating fire danger level of zero for produced water.</a:t>
            </a:r>
          </a:p>
        </p:txBody>
      </p:sp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85C734C0-0E88-1AA8-2710-FF1B75C94B99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2" r="1202"/>
          <a:stretch/>
        </p:blipFill>
        <p:spPr/>
      </p:pic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B8AAAEF7-E715-1AF7-0F3B-9455730EFBEE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6" r="1656"/>
          <a:stretch/>
        </p:blipFill>
        <p:spPr/>
      </p:pic>
    </p:spTree>
    <p:extLst>
      <p:ext uri="{BB962C8B-B14F-4D97-AF65-F5344CB8AC3E}">
        <p14:creationId xmlns:p14="http://schemas.microsoft.com/office/powerpoint/2010/main" val="29733159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C05075-B663-0571-19B2-EFE05155A6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5179DF-EC3D-C85E-C1AA-B4A12299A2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/>
          </a:bodyPr>
          <a:lstStyle/>
          <a:p>
            <a:r>
              <a:rPr lang="en-US" sz="1200" dirty="0"/>
              <a:t>Inspection Photos</a:t>
            </a:r>
            <a:br>
              <a:rPr lang="en-US" sz="1200" dirty="0"/>
            </a:br>
            <a:r>
              <a:rPr lang="en-US" sz="1200" dirty="0"/>
              <a:t>Location Name: Simcoe – Arthur Mason A1</a:t>
            </a:r>
            <a:br>
              <a:rPr lang="en-US" sz="1200" dirty="0"/>
            </a:br>
            <a:r>
              <a:rPr lang="en-US" sz="1200" dirty="0"/>
              <a:t>API # 05-067-06849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A4D2C2-9188-ACFD-73F2-3EC960E5F4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5257800"/>
            <a:ext cx="7772400" cy="685799"/>
          </a:xfrm>
        </p:spPr>
        <p:txBody>
          <a:bodyPr>
            <a:normAutofit/>
          </a:bodyPr>
          <a:lstStyle/>
          <a:p>
            <a:r>
              <a:rPr lang="en-US" sz="1200" dirty="0"/>
              <a:t>13.) Deadman marker in interim reclamation area on SE corner of well pad. View looking north.</a:t>
            </a:r>
          </a:p>
        </p:txBody>
      </p:sp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13CC62DD-19C2-E9E4-BEFF-36A84A18B917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82" b="20982"/>
          <a:stretch/>
        </p:blipFill>
        <p:spPr>
          <a:xfrm>
            <a:off x="1981200" y="1169988"/>
            <a:ext cx="5181600" cy="4011612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7652484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3675</TotalTime>
  <Words>465</Words>
  <Application>Microsoft Office PowerPoint</Application>
  <PresentationFormat>On-screen Show (4:3)</PresentationFormat>
  <Paragraphs>24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Wingdings</vt:lpstr>
      <vt:lpstr>Office Theme</vt:lpstr>
      <vt:lpstr>Inspection Photos Location Name: Simcoe – Arthur Mason A1 API # 05-067-06849</vt:lpstr>
      <vt:lpstr>Inspection Photos Location Name: Simcoe – Arthur Mason A1 API # 05-067-06849</vt:lpstr>
      <vt:lpstr>Inspection Photos Location Name: Simcoe – Arthur Mason A1 API # 05-067-06849</vt:lpstr>
      <vt:lpstr>Inspection Photos Location Name: Simcoe – Arthur Mason A1 API # 05-067-06849</vt:lpstr>
      <vt:lpstr>Inspection Photos Location Name: Simcoe – Arthur Mason A1 API # 05-067-06849</vt:lpstr>
      <vt:lpstr>Inspection Photos Location Name: Simcoe – Arthur Mason A1 API # 05-067-06849</vt:lpstr>
      <vt:lpstr>Inspection Photos Location Name: Simcoe – Arthur Mason A1 API # 05-067-06849</vt:lpstr>
      <vt:lpstr>Inspection Photos Location Name: Simcoe – Arthur Mason A1 API # 05-067-06849</vt:lpstr>
      <vt:lpstr>Inspection Photos Location Name: Simcoe – Arthur Mason A1 API # 05-067-06849</vt:lpstr>
      <vt:lpstr>Inspection Photos Location Name: Simcoe – Arthur Mason A1 API # 05-067-06849</vt:lpstr>
      <vt:lpstr>PowerPoint Presentation</vt:lpstr>
      <vt:lpstr>Inspection Photos Location Name: Simcoe – Arthur Mason A1 API # 05-067-06849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Blair, Jamie</cp:lastModifiedBy>
  <cp:revision>115</cp:revision>
  <dcterms:created xsi:type="dcterms:W3CDTF">2014-10-03T21:02:56Z</dcterms:created>
  <dcterms:modified xsi:type="dcterms:W3CDTF">2025-12-15T22:04:36Z</dcterms:modified>
</cp:coreProperties>
</file>