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  <p:sldMasterId id="2147483706" r:id="rId2"/>
    <p:sldMasterId id="2147483713" r:id="rId3"/>
  </p:sldMasterIdLst>
  <p:notesMasterIdLst>
    <p:notesMasterId r:id="rId8"/>
  </p:notesMasterIdLst>
  <p:handoutMasterIdLst>
    <p:handoutMasterId r:id="rId9"/>
  </p:handoutMasterIdLst>
  <p:sldIdLst>
    <p:sldId id="297" r:id="rId4"/>
    <p:sldId id="293" r:id="rId5"/>
    <p:sldId id="294" r:id="rId6"/>
    <p:sldId id="295" r:id="rId7"/>
  </p:sldIdLst>
  <p:sldSz cx="7315200" cy="10058400"/>
  <p:notesSz cx="6858000" cy="9313863"/>
  <p:defaultTextStyle>
    <a:defPPr>
      <a:defRPr lang="en-US"/>
    </a:defPPr>
    <a:lvl1pPr algn="l" defTabSz="98583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92125" indent="-34925" algn="l" defTabSz="98583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85838" indent="-71438" algn="l" defTabSz="98583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479550" indent="-107950" algn="l" defTabSz="98583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973263" indent="-144463" algn="l" defTabSz="98583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9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9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9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9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265" autoAdjust="0"/>
    <p:restoredTop sz="94664" autoAdjust="0"/>
  </p:normalViewPr>
  <p:slideViewPr>
    <p:cSldViewPr snapToGrid="0">
      <p:cViewPr>
        <p:scale>
          <a:sx n="60" d="100"/>
          <a:sy n="60" d="100"/>
        </p:scale>
        <p:origin x="-2916" y="-840"/>
      </p:cViewPr>
      <p:guideLst>
        <p:guide orient="horz" pos="3168"/>
        <p:guide pos="2304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98709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98709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986AC2B-409D-4383-97A5-F0603B286354}" type="datetimeFigureOut">
              <a:rPr lang="en-US"/>
              <a:pPr>
                <a:defRPr/>
              </a:pPr>
              <a:t>06/04/2014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7138"/>
            <a:ext cx="2971800" cy="4651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98709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photos taken by:  Soraya Baroumand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847138"/>
            <a:ext cx="2971800" cy="4651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98709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072A5BE-EC5B-4B49-BFB7-DDE521D9E1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98709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98709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EB6E1D6-4633-4B7F-9502-18CA05BF14D7}" type="datetimeFigureOut">
              <a:rPr lang="en-US"/>
              <a:pPr>
                <a:defRPr/>
              </a:pPr>
              <a:t>06/04/2014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7138"/>
            <a:ext cx="2971800" cy="4651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98709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photos taken by:  Soraya Baroumand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47138"/>
            <a:ext cx="2971800" cy="4651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98709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66EC96F-062F-4456-AC46-E51DB9CA7F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dt="0"/>
  <p:notesStyle>
    <a:lvl1pPr algn="l" defTabSz="985838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92125" algn="l" defTabSz="985838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85838" algn="l" defTabSz="985838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479550" algn="l" defTabSz="985838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973263" algn="l" defTabSz="985838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467737" algn="l" defTabSz="98709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961284" algn="l" defTabSz="98709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454832" algn="l" defTabSz="98709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948379" algn="l" defTabSz="98709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landscape pics on landscape do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4477327" y="9445031"/>
            <a:ext cx="2098964" cy="268951"/>
          </a:xfrm>
          <a:prstGeom prst="rect">
            <a:avLst/>
          </a:prstGeom>
          <a:noFill/>
        </p:spPr>
        <p:txBody>
          <a:bodyPr lIns="98709" tIns="49355" rIns="98709" bIns="49355">
            <a:spAutoFit/>
          </a:bodyPr>
          <a:lstStyle/>
          <a:p>
            <a:pPr defTabSz="98709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latin typeface="Times New Roman" pitchFamily="18" charset="0"/>
                <a:cs typeface="Times New Roman" pitchFamily="18" charset="0"/>
              </a:rPr>
              <a:t>Photos taken by: S. Baroumand</a:t>
            </a:r>
          </a:p>
        </p:txBody>
      </p:sp>
      <p:sp>
        <p:nvSpPr>
          <p:cNvPr id="13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548644" y="5295956"/>
            <a:ext cx="6012207" cy="3515439"/>
          </a:xfrm>
          <a:ln>
            <a:solidFill>
              <a:schemeClr val="tx1"/>
            </a:solidFill>
          </a:ln>
        </p:spPr>
        <p:txBody>
          <a:bodyPr rtlCol="0">
            <a:normAutofit/>
          </a:bodyPr>
          <a:lstStyle>
            <a:lvl1pPr>
              <a:defRPr b="1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548644" y="976516"/>
            <a:ext cx="6012207" cy="3515439"/>
          </a:xfrm>
          <a:ln>
            <a:solidFill>
              <a:schemeClr val="tx1"/>
            </a:solidFill>
          </a:ln>
        </p:spPr>
        <p:txBody>
          <a:bodyPr rtlCol="0">
            <a:normAutofit/>
          </a:bodyPr>
          <a:lstStyle>
            <a:lvl1pPr>
              <a:defRPr b="1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8641" y="548645"/>
            <a:ext cx="6096000" cy="350613"/>
          </a:xfrm>
        </p:spPr>
        <p:txBody>
          <a:bodyPr anchor="b">
            <a:normAutofit/>
          </a:bodyPr>
          <a:lstStyle>
            <a:lvl1pPr algn="l">
              <a:defRPr sz="1400" b="1"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1"/>
          <p:cNvSpPr>
            <a:spLocks noGrp="1"/>
          </p:cNvSpPr>
          <p:nvPr>
            <p:ph type="body" sz="quarter" idx="17"/>
          </p:nvPr>
        </p:nvSpPr>
        <p:spPr>
          <a:xfrm>
            <a:off x="548641" y="8925072"/>
            <a:ext cx="6064787" cy="536016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200" b="0" u="none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21"/>
          <p:cNvSpPr>
            <a:spLocks noGrp="1"/>
          </p:cNvSpPr>
          <p:nvPr>
            <p:ph type="body" sz="quarter" idx="18"/>
          </p:nvPr>
        </p:nvSpPr>
        <p:spPr>
          <a:xfrm>
            <a:off x="548644" y="4613886"/>
            <a:ext cx="6006335" cy="536016"/>
          </a:xfrm>
          <a:noFill/>
        </p:spPr>
        <p:txBody>
          <a:bodyPr>
            <a:noAutofit/>
          </a:bodyPr>
          <a:lstStyle>
            <a:lvl1pPr marL="0" indent="0">
              <a:buFontTx/>
              <a:buNone/>
              <a:defRPr sz="1200" b="0" u="none" baseline="0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1" name="Text Placeholder 21"/>
          <p:cNvSpPr>
            <a:spLocks noGrp="1"/>
          </p:cNvSpPr>
          <p:nvPr>
            <p:ph type="body" sz="quarter" idx="19"/>
          </p:nvPr>
        </p:nvSpPr>
        <p:spPr>
          <a:xfrm>
            <a:off x="5626006" y="4251893"/>
            <a:ext cx="921417" cy="229925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>
            <a:lvl1pPr algn="r">
              <a:buFontTx/>
              <a:buNone/>
              <a:defRPr sz="1100" b="0" i="0" u="none" baseline="0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Text Placeholder 21"/>
          <p:cNvSpPr>
            <a:spLocks noGrp="1"/>
          </p:cNvSpPr>
          <p:nvPr>
            <p:ph type="body" sz="quarter" idx="24"/>
          </p:nvPr>
        </p:nvSpPr>
        <p:spPr>
          <a:xfrm>
            <a:off x="563645" y="4241721"/>
            <a:ext cx="741088" cy="240097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>
            <a:lvl1pPr algn="l">
              <a:buFontTx/>
              <a:buNone/>
              <a:defRPr sz="1100" b="0" i="0" u="none" baseline="0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2" name="Text Placeholder 21"/>
          <p:cNvSpPr>
            <a:spLocks noGrp="1"/>
          </p:cNvSpPr>
          <p:nvPr>
            <p:ph type="body" sz="quarter" idx="26"/>
          </p:nvPr>
        </p:nvSpPr>
        <p:spPr>
          <a:xfrm>
            <a:off x="5615569" y="8564813"/>
            <a:ext cx="921417" cy="229925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>
            <a:lvl1pPr algn="r">
              <a:buFontTx/>
              <a:buNone/>
              <a:defRPr sz="1100" b="0" i="0" u="none" baseline="0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3" name="Text Placeholder 21"/>
          <p:cNvSpPr>
            <a:spLocks noGrp="1"/>
          </p:cNvSpPr>
          <p:nvPr>
            <p:ph type="body" sz="quarter" idx="27"/>
          </p:nvPr>
        </p:nvSpPr>
        <p:spPr>
          <a:xfrm>
            <a:off x="521893" y="8554641"/>
            <a:ext cx="741088" cy="240097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>
            <a:lvl1pPr algn="l">
              <a:buFontTx/>
              <a:buNone/>
              <a:defRPr sz="1100" b="0" i="0" u="none" baseline="0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10/06/2010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626DE4-DAC3-4339-9619-86F53FC0B7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914400" y="1097285"/>
            <a:ext cx="5486400" cy="7315199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>
            <a:lvl1pPr>
              <a:defRPr baseline="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48641" y="548645"/>
            <a:ext cx="6096000" cy="350613"/>
          </a:xfrm>
        </p:spPr>
        <p:txBody>
          <a:bodyPr anchor="b">
            <a:normAutofit/>
          </a:bodyPr>
          <a:lstStyle>
            <a:lvl1pPr algn="l">
              <a:defRPr sz="1400" b="1"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Text Placeholder 21"/>
          <p:cNvSpPr>
            <a:spLocks noGrp="1"/>
          </p:cNvSpPr>
          <p:nvPr>
            <p:ph type="body" sz="quarter" idx="18"/>
          </p:nvPr>
        </p:nvSpPr>
        <p:spPr>
          <a:xfrm>
            <a:off x="656020" y="8595362"/>
            <a:ext cx="6035040" cy="548640"/>
          </a:xfrm>
          <a:noFill/>
        </p:spPr>
        <p:txBody>
          <a:bodyPr>
            <a:noAutofit/>
          </a:bodyPr>
          <a:lstStyle>
            <a:lvl1pPr marL="0" indent="0">
              <a:buFontTx/>
              <a:buNone/>
              <a:defRPr sz="1300" b="0" u="none" baseline="0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426721" y="1564640"/>
            <a:ext cx="6461760" cy="7487920"/>
          </a:xfrm>
        </p:spPr>
        <p:txBody>
          <a:bodyPr>
            <a:normAutofit/>
          </a:bodyPr>
          <a:lstStyle>
            <a:lvl1pPr marL="308467" indent="-308467">
              <a:buFont typeface="Arial" pitchFamily="34" charset="0"/>
              <a:buChar char="•"/>
              <a:defRPr sz="1500" b="0">
                <a:latin typeface="Times New Roman" pitchFamily="18" charset="0"/>
                <a:cs typeface="Times New Roman" pitchFamily="18" charset="0"/>
              </a:defRPr>
            </a:lvl1pPr>
            <a:lvl2pPr>
              <a:buFont typeface="Wingdings" pitchFamily="2" charset="2"/>
              <a:buChar char="Ø"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1"/>
          </p:nvPr>
        </p:nvSpPr>
        <p:spPr>
          <a:xfrm>
            <a:off x="426721" y="447040"/>
            <a:ext cx="6461760" cy="447040"/>
          </a:xfrm>
        </p:spPr>
        <p:txBody>
          <a:bodyPr>
            <a:noAutofit/>
          </a:bodyPr>
          <a:lstStyle>
            <a:lvl1pPr algn="l">
              <a:buFontTx/>
              <a:buNone/>
              <a:defRPr sz="1700" b="1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2"/>
          </p:nvPr>
        </p:nvSpPr>
        <p:spPr>
          <a:xfrm>
            <a:off x="426721" y="1117605"/>
            <a:ext cx="6461760" cy="336995"/>
          </a:xfrm>
        </p:spPr>
        <p:txBody>
          <a:bodyPr>
            <a:noAutofit/>
          </a:bodyPr>
          <a:lstStyle>
            <a:lvl1pPr>
              <a:buFontTx/>
              <a:buNone/>
              <a:defRPr sz="1500" b="1" u="sng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3"/>
          </p:nvPr>
        </p:nvSpPr>
        <p:spPr>
          <a:xfrm>
            <a:off x="426721" y="9052560"/>
            <a:ext cx="6461760" cy="447040"/>
          </a:xfrm>
        </p:spPr>
        <p:txBody>
          <a:bodyPr>
            <a:noAutofit/>
          </a:bodyPr>
          <a:lstStyle>
            <a:lvl1pPr>
              <a:buFontTx/>
              <a:buNone/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10/06/2010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954A15-FE69-4C3C-A7DC-94214B9150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402804"/>
            <a:ext cx="6583680" cy="379518"/>
          </a:xfrm>
        </p:spPr>
        <p:txBody>
          <a:bodyPr>
            <a:noAutofit/>
          </a:bodyPr>
          <a:lstStyle>
            <a:lvl1pPr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438947" y="1005884"/>
            <a:ext cx="3145536" cy="36210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19" name="Picture Placeholder 8"/>
          <p:cNvSpPr>
            <a:spLocks noGrp="1"/>
          </p:cNvSpPr>
          <p:nvPr>
            <p:ph type="pic" sz="quarter" idx="17"/>
          </p:nvPr>
        </p:nvSpPr>
        <p:spPr>
          <a:xfrm>
            <a:off x="3718560" y="1005840"/>
            <a:ext cx="3145536" cy="36210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0" name="Picture Placeholder 8"/>
          <p:cNvSpPr>
            <a:spLocks noGrp="1"/>
          </p:cNvSpPr>
          <p:nvPr>
            <p:ph type="pic" sz="quarter" idx="18"/>
          </p:nvPr>
        </p:nvSpPr>
        <p:spPr>
          <a:xfrm>
            <a:off x="438947" y="5431532"/>
            <a:ext cx="3145536" cy="36210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21" name="Picture Placeholder 8"/>
          <p:cNvSpPr>
            <a:spLocks noGrp="1"/>
          </p:cNvSpPr>
          <p:nvPr>
            <p:ph type="pic" sz="quarter" idx="19"/>
          </p:nvPr>
        </p:nvSpPr>
        <p:spPr>
          <a:xfrm>
            <a:off x="3730751" y="5431532"/>
            <a:ext cx="3145536" cy="36210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20"/>
          </p:nvPr>
        </p:nvSpPr>
        <p:spPr>
          <a:xfrm>
            <a:off x="438947" y="4626864"/>
            <a:ext cx="3169920" cy="5588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300"/>
            </a:lvl1pPr>
            <a:lvl2pPr marL="0" indent="0">
              <a:buFontTx/>
              <a:buNone/>
              <a:defRPr sz="1300"/>
            </a:lvl2pPr>
            <a:lvl3pPr marL="0" indent="0">
              <a:buFontTx/>
              <a:buNone/>
              <a:defRPr sz="1300"/>
            </a:lvl3pPr>
            <a:lvl4pPr marL="0" indent="0">
              <a:buFontTx/>
              <a:buNone/>
              <a:defRPr sz="1300"/>
            </a:lvl4pPr>
            <a:lvl5pPr marL="0" indent="0">
              <a:buFontTx/>
              <a:buNone/>
              <a:defRPr sz="13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12" name="Text Placeholder 24"/>
          <p:cNvSpPr>
            <a:spLocks noGrp="1"/>
          </p:cNvSpPr>
          <p:nvPr>
            <p:ph type="body" sz="quarter" idx="21"/>
          </p:nvPr>
        </p:nvSpPr>
        <p:spPr>
          <a:xfrm>
            <a:off x="3718560" y="9080500"/>
            <a:ext cx="3169920" cy="5588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300"/>
            </a:lvl1pPr>
            <a:lvl2pPr marL="0" indent="0">
              <a:buFontTx/>
              <a:buNone/>
              <a:defRPr sz="1300"/>
            </a:lvl2pPr>
            <a:lvl3pPr marL="0" indent="0">
              <a:buFontTx/>
              <a:buNone/>
              <a:defRPr sz="1300"/>
            </a:lvl3pPr>
            <a:lvl4pPr marL="0" indent="0">
              <a:buFontTx/>
              <a:buNone/>
              <a:defRPr sz="1300"/>
            </a:lvl4pPr>
            <a:lvl5pPr marL="0" indent="0">
              <a:buFontTx/>
              <a:buNone/>
              <a:defRPr sz="13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13" name="Text Placeholder 24"/>
          <p:cNvSpPr>
            <a:spLocks noGrp="1"/>
          </p:cNvSpPr>
          <p:nvPr>
            <p:ph type="body" sz="quarter" idx="22"/>
          </p:nvPr>
        </p:nvSpPr>
        <p:spPr>
          <a:xfrm>
            <a:off x="438947" y="9080500"/>
            <a:ext cx="3169920" cy="5588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300"/>
            </a:lvl1pPr>
            <a:lvl2pPr marL="0" indent="0">
              <a:buFontTx/>
              <a:buNone/>
              <a:defRPr sz="1300"/>
            </a:lvl2pPr>
            <a:lvl3pPr marL="0" indent="0">
              <a:buFontTx/>
              <a:buNone/>
              <a:defRPr sz="1300"/>
            </a:lvl3pPr>
            <a:lvl4pPr marL="0" indent="0">
              <a:buFontTx/>
              <a:buNone/>
              <a:defRPr sz="1300"/>
            </a:lvl4pPr>
            <a:lvl5pPr marL="0" indent="0">
              <a:buFontTx/>
              <a:buNone/>
              <a:defRPr sz="13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14" name="Text Placeholder 24"/>
          <p:cNvSpPr>
            <a:spLocks noGrp="1"/>
          </p:cNvSpPr>
          <p:nvPr>
            <p:ph type="body" sz="quarter" idx="23"/>
          </p:nvPr>
        </p:nvSpPr>
        <p:spPr>
          <a:xfrm>
            <a:off x="3694176" y="4626908"/>
            <a:ext cx="3169920" cy="5588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300"/>
            </a:lvl1pPr>
            <a:lvl2pPr marL="0" indent="0">
              <a:buFontTx/>
              <a:buNone/>
              <a:defRPr sz="1300"/>
            </a:lvl2pPr>
            <a:lvl3pPr marL="0" indent="0">
              <a:buFontTx/>
              <a:buNone/>
              <a:defRPr sz="1300"/>
            </a:lvl3pPr>
            <a:lvl4pPr marL="0" indent="0">
              <a:buFontTx/>
              <a:buNone/>
              <a:defRPr sz="1300"/>
            </a:lvl4pPr>
            <a:lvl5pPr marL="0" indent="0">
              <a:buFontTx/>
              <a:buNone/>
              <a:defRPr sz="13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8640" y="3124632"/>
            <a:ext cx="6217920" cy="21560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7280" y="5699760"/>
            <a:ext cx="5120640" cy="2570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63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26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90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5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817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80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74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707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033873-658A-4469-98D1-A62442608885}" type="datetimeFigureOut">
              <a:rPr lang="en-US"/>
              <a:pPr>
                <a:defRPr/>
              </a:pPr>
              <a:t>06/04/2014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E81E3-F9F4-4BF1-93B8-D1A764A287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402804"/>
            <a:ext cx="6583680" cy="379518"/>
          </a:xfrm>
        </p:spPr>
        <p:txBody>
          <a:bodyPr>
            <a:noAutofit/>
          </a:bodyPr>
          <a:lstStyle>
            <a:lvl1pPr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438947" y="1005884"/>
            <a:ext cx="3145536" cy="36210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19" name="Picture Placeholder 8"/>
          <p:cNvSpPr>
            <a:spLocks noGrp="1"/>
          </p:cNvSpPr>
          <p:nvPr>
            <p:ph type="pic" sz="quarter" idx="17"/>
          </p:nvPr>
        </p:nvSpPr>
        <p:spPr>
          <a:xfrm>
            <a:off x="3718560" y="1005840"/>
            <a:ext cx="3145536" cy="36210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0" name="Picture Placeholder 8"/>
          <p:cNvSpPr>
            <a:spLocks noGrp="1"/>
          </p:cNvSpPr>
          <p:nvPr>
            <p:ph type="pic" sz="quarter" idx="18"/>
          </p:nvPr>
        </p:nvSpPr>
        <p:spPr>
          <a:xfrm>
            <a:off x="438947" y="5431532"/>
            <a:ext cx="3145536" cy="36210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21" name="Picture Placeholder 8"/>
          <p:cNvSpPr>
            <a:spLocks noGrp="1"/>
          </p:cNvSpPr>
          <p:nvPr>
            <p:ph type="pic" sz="quarter" idx="19"/>
          </p:nvPr>
        </p:nvSpPr>
        <p:spPr>
          <a:xfrm>
            <a:off x="3730751" y="5431532"/>
            <a:ext cx="3145536" cy="36210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20"/>
          </p:nvPr>
        </p:nvSpPr>
        <p:spPr>
          <a:xfrm>
            <a:off x="438947" y="4626864"/>
            <a:ext cx="3169920" cy="5588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300"/>
            </a:lvl1pPr>
            <a:lvl2pPr marL="0" indent="0">
              <a:buFontTx/>
              <a:buNone/>
              <a:defRPr sz="1300"/>
            </a:lvl2pPr>
            <a:lvl3pPr marL="0" indent="0">
              <a:buFontTx/>
              <a:buNone/>
              <a:defRPr sz="1300"/>
            </a:lvl3pPr>
            <a:lvl4pPr marL="0" indent="0">
              <a:buFontTx/>
              <a:buNone/>
              <a:defRPr sz="1300"/>
            </a:lvl4pPr>
            <a:lvl5pPr marL="0" indent="0">
              <a:buFontTx/>
              <a:buNone/>
              <a:defRPr sz="13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12" name="Text Placeholder 24"/>
          <p:cNvSpPr>
            <a:spLocks noGrp="1"/>
          </p:cNvSpPr>
          <p:nvPr>
            <p:ph type="body" sz="quarter" idx="21"/>
          </p:nvPr>
        </p:nvSpPr>
        <p:spPr>
          <a:xfrm>
            <a:off x="3718560" y="9080500"/>
            <a:ext cx="3169920" cy="5588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300"/>
            </a:lvl1pPr>
            <a:lvl2pPr marL="0" indent="0">
              <a:buFontTx/>
              <a:buNone/>
              <a:defRPr sz="1300"/>
            </a:lvl2pPr>
            <a:lvl3pPr marL="0" indent="0">
              <a:buFontTx/>
              <a:buNone/>
              <a:defRPr sz="1300"/>
            </a:lvl3pPr>
            <a:lvl4pPr marL="0" indent="0">
              <a:buFontTx/>
              <a:buNone/>
              <a:defRPr sz="1300"/>
            </a:lvl4pPr>
            <a:lvl5pPr marL="0" indent="0">
              <a:buFontTx/>
              <a:buNone/>
              <a:defRPr sz="13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13" name="Text Placeholder 24"/>
          <p:cNvSpPr>
            <a:spLocks noGrp="1"/>
          </p:cNvSpPr>
          <p:nvPr>
            <p:ph type="body" sz="quarter" idx="22"/>
          </p:nvPr>
        </p:nvSpPr>
        <p:spPr>
          <a:xfrm>
            <a:off x="438947" y="9080500"/>
            <a:ext cx="3169920" cy="5588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300"/>
            </a:lvl1pPr>
            <a:lvl2pPr marL="0" indent="0">
              <a:buFontTx/>
              <a:buNone/>
              <a:defRPr sz="1300"/>
            </a:lvl2pPr>
            <a:lvl3pPr marL="0" indent="0">
              <a:buFontTx/>
              <a:buNone/>
              <a:defRPr sz="1300"/>
            </a:lvl3pPr>
            <a:lvl4pPr marL="0" indent="0">
              <a:buFontTx/>
              <a:buNone/>
              <a:defRPr sz="1300"/>
            </a:lvl4pPr>
            <a:lvl5pPr marL="0" indent="0">
              <a:buFontTx/>
              <a:buNone/>
              <a:defRPr sz="13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14" name="Text Placeholder 24"/>
          <p:cNvSpPr>
            <a:spLocks noGrp="1"/>
          </p:cNvSpPr>
          <p:nvPr>
            <p:ph type="body" sz="quarter" idx="23"/>
          </p:nvPr>
        </p:nvSpPr>
        <p:spPr>
          <a:xfrm>
            <a:off x="3694176" y="4626908"/>
            <a:ext cx="3169920" cy="5588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300"/>
            </a:lvl1pPr>
            <a:lvl2pPr marL="0" indent="0">
              <a:buFontTx/>
              <a:buNone/>
              <a:defRPr sz="1300"/>
            </a:lvl2pPr>
            <a:lvl3pPr marL="0" indent="0">
              <a:buFontTx/>
              <a:buNone/>
              <a:defRPr sz="1300"/>
            </a:lvl3pPr>
            <a:lvl4pPr marL="0" indent="0">
              <a:buFontTx/>
              <a:buNone/>
              <a:defRPr sz="1300"/>
            </a:lvl4pPr>
            <a:lvl5pPr marL="0" indent="0">
              <a:buFontTx/>
              <a:buNone/>
              <a:defRPr sz="13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3E905-AF7D-4C96-9EFB-2358084DC262}" type="datetimeFigureOut">
              <a:rPr lang="en-US"/>
              <a:pPr>
                <a:defRPr/>
              </a:pPr>
              <a:t>06/04/2014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272170-9A7E-47E2-A88D-7A1102273B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777120-D814-40D9-A334-9C395FB95724}" type="datetimeFigureOut">
              <a:rPr lang="en-US"/>
              <a:pPr>
                <a:defRPr/>
              </a:pPr>
              <a:t>06/04/2014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DE58D8-0CE5-49F0-8167-85D5667B5B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3831" y="7040882"/>
            <a:ext cx="4389120" cy="83121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33831" y="898737"/>
            <a:ext cx="4389120" cy="6035040"/>
          </a:xfrm>
        </p:spPr>
        <p:txBody>
          <a:bodyPr rtlCol="0">
            <a:normAutofit/>
          </a:bodyPr>
          <a:lstStyle>
            <a:lvl1pPr marL="0" indent="0">
              <a:buNone/>
              <a:defRPr sz="3500"/>
            </a:lvl1pPr>
            <a:lvl2pPr marL="496347" indent="0">
              <a:buNone/>
              <a:defRPr sz="3000"/>
            </a:lvl2pPr>
            <a:lvl3pPr marL="992695" indent="0">
              <a:buNone/>
              <a:defRPr sz="2600"/>
            </a:lvl3pPr>
            <a:lvl4pPr marL="1489041" indent="0">
              <a:buNone/>
              <a:defRPr sz="2200"/>
            </a:lvl4pPr>
            <a:lvl5pPr marL="1985388" indent="0">
              <a:buNone/>
              <a:defRPr sz="2200"/>
            </a:lvl5pPr>
            <a:lvl6pPr marL="2481735" indent="0">
              <a:buNone/>
              <a:defRPr sz="2200"/>
            </a:lvl6pPr>
            <a:lvl7pPr marL="2978083" indent="0">
              <a:buNone/>
              <a:defRPr sz="2200"/>
            </a:lvl7pPr>
            <a:lvl8pPr marL="3474430" indent="0">
              <a:buNone/>
              <a:defRPr sz="2200"/>
            </a:lvl8pPr>
            <a:lvl9pPr marL="3970777" indent="0">
              <a:buNone/>
              <a:defRPr sz="22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3831" y="7872098"/>
            <a:ext cx="4389120" cy="1180464"/>
          </a:xfrm>
        </p:spPr>
        <p:txBody>
          <a:bodyPr/>
          <a:lstStyle>
            <a:lvl1pPr marL="0" indent="0">
              <a:buNone/>
              <a:defRPr sz="1500"/>
            </a:lvl1pPr>
            <a:lvl2pPr marL="496347" indent="0">
              <a:buNone/>
              <a:defRPr sz="1300"/>
            </a:lvl2pPr>
            <a:lvl3pPr marL="992695" indent="0">
              <a:buNone/>
              <a:defRPr sz="1100"/>
            </a:lvl3pPr>
            <a:lvl4pPr marL="1489041" indent="0">
              <a:buNone/>
              <a:defRPr sz="1000"/>
            </a:lvl4pPr>
            <a:lvl5pPr marL="1985388" indent="0">
              <a:buNone/>
              <a:defRPr sz="1000"/>
            </a:lvl5pPr>
            <a:lvl6pPr marL="2481735" indent="0">
              <a:buNone/>
              <a:defRPr sz="1000"/>
            </a:lvl6pPr>
            <a:lvl7pPr marL="2978083" indent="0">
              <a:buNone/>
              <a:defRPr sz="1000"/>
            </a:lvl7pPr>
            <a:lvl8pPr marL="3474430" indent="0">
              <a:buNone/>
              <a:defRPr sz="1000"/>
            </a:lvl8pPr>
            <a:lvl9pPr marL="3970777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FF2C3-125E-4983-BB7B-48C24E622BED}" type="datetimeFigureOut">
              <a:rPr lang="en-US"/>
              <a:pPr>
                <a:defRPr/>
              </a:pPr>
              <a:t>06/04/2014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C07B3-0935-4D80-AEBB-AEE2E21648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portrait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670560"/>
            <a:ext cx="6583680" cy="558800"/>
          </a:xfrm>
        </p:spPr>
        <p:txBody>
          <a:bodyPr/>
          <a:lstStyle>
            <a:lvl1pPr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365760" y="1341120"/>
            <a:ext cx="3230880" cy="69738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endParaRPr lang="en-US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65760" y="8493760"/>
            <a:ext cx="3230880" cy="894080"/>
          </a:xfrm>
        </p:spPr>
        <p:txBody>
          <a:bodyPr>
            <a:noAutofit/>
          </a:bodyPr>
          <a:lstStyle>
            <a:lvl1pPr>
              <a:buFontTx/>
              <a:buNone/>
              <a:defRPr sz="1300" baseline="0"/>
            </a:lvl1pPr>
            <a:lvl2pPr>
              <a:buFontTx/>
              <a:buNone/>
              <a:defRPr sz="1700"/>
            </a:lvl2pPr>
            <a:lvl3pPr>
              <a:buFontTx/>
              <a:buNone/>
              <a:defRPr sz="1700"/>
            </a:lvl3pPr>
            <a:lvl4pPr>
              <a:buFontTx/>
              <a:buNone/>
              <a:defRPr sz="1700"/>
            </a:lvl4pPr>
            <a:lvl5pPr>
              <a:buFontTx/>
              <a:buNone/>
              <a:defRPr sz="17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Picture Placeholder 8"/>
          <p:cNvSpPr>
            <a:spLocks noGrp="1"/>
          </p:cNvSpPr>
          <p:nvPr>
            <p:ph type="pic" sz="quarter" idx="15"/>
          </p:nvPr>
        </p:nvSpPr>
        <p:spPr>
          <a:xfrm>
            <a:off x="3718560" y="1341120"/>
            <a:ext cx="3230880" cy="69738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endParaRPr lang="en-US" noProof="0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6"/>
          </p:nvPr>
        </p:nvSpPr>
        <p:spPr>
          <a:xfrm>
            <a:off x="3718560" y="8493760"/>
            <a:ext cx="3230880" cy="894080"/>
          </a:xfrm>
        </p:spPr>
        <p:txBody>
          <a:bodyPr>
            <a:noAutofit/>
          </a:bodyPr>
          <a:lstStyle>
            <a:lvl1pPr>
              <a:buFontTx/>
              <a:buNone/>
              <a:defRPr sz="1300" baseline="0"/>
            </a:lvl1pPr>
            <a:lvl2pPr>
              <a:buFontTx/>
              <a:buNone/>
              <a:defRPr sz="1700"/>
            </a:lvl2pPr>
            <a:lvl3pPr>
              <a:buFontTx/>
              <a:buNone/>
              <a:defRPr sz="1700"/>
            </a:lvl3pPr>
            <a:lvl4pPr>
              <a:buFontTx/>
              <a:buNone/>
              <a:defRPr sz="1700"/>
            </a:lvl4pPr>
            <a:lvl5pPr>
              <a:buFontTx/>
              <a:buNone/>
              <a:defRPr sz="17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259C0B-12E2-4BA3-9250-291153C54937}" type="datetimeFigureOut">
              <a:rPr lang="en-US"/>
              <a:pPr>
                <a:defRPr/>
              </a:pPr>
              <a:t>06/04/2014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37C5FE-DE72-4082-ABEA-B2321BF512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E4005A-F068-491A-BA95-9146CD3193D4}" type="datetimeFigureOut">
              <a:rPr lang="en-US"/>
              <a:pPr>
                <a:defRPr/>
              </a:pPr>
              <a:t>06/04/2014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2AEAF2-5579-478C-8A30-65CA2609B3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9D88A3-75D9-45FB-80C7-DA938550399D}" type="datetimeFigureOut">
              <a:rPr lang="en-US"/>
              <a:pPr>
                <a:defRPr/>
              </a:pPr>
              <a:t>06/04/2014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C0E23F-45F3-4184-A9F2-8A916A71201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7C940-6F27-46F0-92C3-E78738C152F5}" type="datetimeFigureOut">
              <a:rPr lang="en-US"/>
              <a:pPr>
                <a:defRPr/>
              </a:pPr>
              <a:t>06/04/2014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FA0DAE-AA8F-49BA-94A3-D44DE25EDD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5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365992" y="403821"/>
            <a:ext cx="6583218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8709" tIns="49355" rIns="98709" bIns="4935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65992" y="2346525"/>
            <a:ext cx="6583218" cy="6637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8709" tIns="49355" rIns="98709" bIns="4935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5992" y="9322794"/>
            <a:ext cx="1706418" cy="534788"/>
          </a:xfrm>
          <a:prstGeom prst="rect">
            <a:avLst/>
          </a:prstGeom>
        </p:spPr>
        <p:txBody>
          <a:bodyPr vert="horz" lIns="98709" tIns="49355" rIns="98709" bIns="49355" rtlCol="0" anchor="ctr"/>
          <a:lstStyle>
            <a:lvl1pPr algn="l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10/06/2010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99592" y="9322794"/>
            <a:ext cx="2316018" cy="534788"/>
          </a:xfrm>
          <a:prstGeom prst="rect">
            <a:avLst/>
          </a:prstGeom>
        </p:spPr>
        <p:txBody>
          <a:bodyPr vert="horz" lIns="98709" tIns="49355" rIns="98709" bIns="49355" rtlCol="0" anchor="ctr"/>
          <a:lstStyle>
            <a:lvl1pPr algn="ctr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242792" y="9322794"/>
            <a:ext cx="1706418" cy="534788"/>
          </a:xfrm>
          <a:prstGeom prst="rect">
            <a:avLst/>
          </a:prstGeom>
        </p:spPr>
        <p:txBody>
          <a:bodyPr vert="horz" lIns="98709" tIns="49355" rIns="98709" bIns="49355" rtlCol="0" anchor="ctr"/>
          <a:lstStyle>
            <a:lvl1pPr algn="r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932A67C-6459-4CB3-9B6B-BA7B3DB8A6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69" r:id="rId2"/>
    <p:sldLayoutId id="2147483780" r:id="rId3"/>
    <p:sldLayoutId id="2147483781" r:id="rId4"/>
    <p:sldLayoutId id="2147483770" r:id="rId5"/>
    <p:sldLayoutId id="2147483785" r:id="rId6"/>
  </p:sldLayoutIdLst>
  <p:hf hdr="0" ftr="0" dt="0"/>
  <p:txStyles>
    <p:titleStyle>
      <a:lvl1pPr algn="ctr" defTabSz="985838" rtl="0" eaLnBrk="1" fontAlgn="base" hangingPunct="1">
        <a:spcBef>
          <a:spcPct val="0"/>
        </a:spcBef>
        <a:spcAft>
          <a:spcPct val="0"/>
        </a:spcAft>
        <a:defRPr sz="47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85838" rtl="0" eaLnBrk="1" fontAlgn="base" hangingPunct="1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itchFamily="34" charset="0"/>
        </a:defRPr>
      </a:lvl2pPr>
      <a:lvl3pPr algn="ctr" defTabSz="985838" rtl="0" eaLnBrk="1" fontAlgn="base" hangingPunct="1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itchFamily="34" charset="0"/>
        </a:defRPr>
      </a:lvl3pPr>
      <a:lvl4pPr algn="ctr" defTabSz="985838" rtl="0" eaLnBrk="1" fontAlgn="base" hangingPunct="1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itchFamily="34" charset="0"/>
        </a:defRPr>
      </a:lvl4pPr>
      <a:lvl5pPr algn="ctr" defTabSz="985838" rtl="0" eaLnBrk="1" fontAlgn="base" hangingPunct="1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itchFamily="34" charset="0"/>
        </a:defRPr>
      </a:lvl5pPr>
      <a:lvl6pPr marL="457200" algn="ctr" defTabSz="985838" rtl="0" eaLnBrk="1" fontAlgn="base" hangingPunct="1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itchFamily="34" charset="0"/>
        </a:defRPr>
      </a:lvl6pPr>
      <a:lvl7pPr marL="914400" algn="ctr" defTabSz="985838" rtl="0" eaLnBrk="1" fontAlgn="base" hangingPunct="1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itchFamily="34" charset="0"/>
        </a:defRPr>
      </a:lvl7pPr>
      <a:lvl8pPr marL="1371600" algn="ctr" defTabSz="985838" rtl="0" eaLnBrk="1" fontAlgn="base" hangingPunct="1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itchFamily="34" charset="0"/>
        </a:defRPr>
      </a:lvl8pPr>
      <a:lvl9pPr marL="1828800" algn="ctr" defTabSz="985838" rtl="0" eaLnBrk="1" fontAlgn="base" hangingPunct="1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itchFamily="34" charset="0"/>
        </a:defRPr>
      </a:lvl9pPr>
    </p:titleStyle>
    <p:bodyStyle>
      <a:lvl1pPr marL="369888" indent="-369888" algn="l" defTabSz="985838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01688" indent="-307975" algn="l" defTabSz="985838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33488" indent="-246063" algn="l" defTabSz="985838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27200" indent="-246063" algn="l" defTabSz="985838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20913" indent="-246063" algn="l" defTabSz="985838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14511" indent="-246774" algn="l" defTabSz="98709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08058" indent="-246774" algn="l" defTabSz="98709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01606" indent="-246774" algn="l" defTabSz="98709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95153" indent="-246774" algn="l" defTabSz="98709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93547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87095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80642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74190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67737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61284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54832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48379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365992" y="403821"/>
            <a:ext cx="6583218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276" tIns="49638" rIns="99276" bIns="496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65992" y="2346525"/>
            <a:ext cx="6583218" cy="6637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276" tIns="49638" rIns="99276" bIns="496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5992" y="9322794"/>
            <a:ext cx="1706418" cy="534788"/>
          </a:xfrm>
          <a:prstGeom prst="rect">
            <a:avLst/>
          </a:prstGeom>
        </p:spPr>
        <p:txBody>
          <a:bodyPr vert="horz" lIns="99276" tIns="49638" rIns="99276" bIns="49638" rtlCol="0" anchor="ctr"/>
          <a:lstStyle>
            <a:lvl1pPr algn="l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98AE408-B009-4B40-97E2-7032C94496AA}" type="datetimeFigureOut">
              <a:rPr lang="en-US"/>
              <a:pPr>
                <a:defRPr/>
              </a:pPr>
              <a:t>06/04/2014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99592" y="9322794"/>
            <a:ext cx="2316018" cy="534788"/>
          </a:xfrm>
          <a:prstGeom prst="rect">
            <a:avLst/>
          </a:prstGeom>
        </p:spPr>
        <p:txBody>
          <a:bodyPr vert="horz" lIns="99276" tIns="49638" rIns="99276" bIns="49638" rtlCol="0" anchor="ctr"/>
          <a:lstStyle>
            <a:lvl1pPr algn="ctr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242792" y="9322794"/>
            <a:ext cx="1706418" cy="534788"/>
          </a:xfrm>
          <a:prstGeom prst="rect">
            <a:avLst/>
          </a:prstGeom>
        </p:spPr>
        <p:txBody>
          <a:bodyPr vert="horz" lIns="99276" tIns="49638" rIns="99276" bIns="49638" rtlCol="0" anchor="ctr"/>
          <a:lstStyle>
            <a:lvl1pPr algn="r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00CC1AF-FCAD-43B5-96AA-B2E2B64BA5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82" r:id="rId2"/>
    <p:sldLayoutId id="2147483783" r:id="rId3"/>
    <p:sldLayoutId id="2147483772" r:id="rId4"/>
    <p:sldLayoutId id="2147483773" r:id="rId5"/>
    <p:sldLayoutId id="2147483774" r:id="rId6"/>
  </p:sldLayoutIdLst>
  <p:txStyles>
    <p:titleStyle>
      <a:lvl1pPr algn="ctr" defTabSz="992188" rtl="0" eaLnBrk="0" fontAlgn="base" hangingPunct="0">
        <a:spcBef>
          <a:spcPct val="0"/>
        </a:spcBef>
        <a:spcAft>
          <a:spcPct val="0"/>
        </a:spcAft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9218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</a:defRPr>
      </a:lvl2pPr>
      <a:lvl3pPr algn="ctr" defTabSz="99218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</a:defRPr>
      </a:lvl3pPr>
      <a:lvl4pPr algn="ctr" defTabSz="99218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</a:defRPr>
      </a:lvl4pPr>
      <a:lvl5pPr algn="ctr" defTabSz="99218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</a:defRPr>
      </a:lvl5pPr>
      <a:lvl6pPr marL="457200" algn="ctr" defTabSz="992188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</a:defRPr>
      </a:lvl6pPr>
      <a:lvl7pPr marL="914400" algn="ctr" defTabSz="992188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</a:defRPr>
      </a:lvl7pPr>
      <a:lvl8pPr marL="1371600" algn="ctr" defTabSz="992188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</a:defRPr>
      </a:lvl8pPr>
      <a:lvl9pPr marL="1828800" algn="ctr" defTabSz="992188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</a:defRPr>
      </a:lvl9pPr>
    </p:titleStyle>
    <p:bodyStyle>
      <a:lvl1pPr marL="371475" indent="-371475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06450" indent="-309563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39838" indent="-247650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36725" indent="-247650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33613" indent="-247650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30101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26483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22865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19247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6382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2764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89146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85528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81910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8292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74674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71056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Placeholder 1"/>
          <p:cNvSpPr>
            <a:spLocks noGrp="1"/>
          </p:cNvSpPr>
          <p:nvPr>
            <p:ph type="title"/>
          </p:nvPr>
        </p:nvSpPr>
        <p:spPr bwMode="auto">
          <a:xfrm>
            <a:off x="365992" y="403821"/>
            <a:ext cx="6583218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276" tIns="49638" rIns="99276" bIns="496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65992" y="2346525"/>
            <a:ext cx="6583218" cy="6637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276" tIns="49638" rIns="99276" bIns="496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5992" y="9322794"/>
            <a:ext cx="1706418" cy="534788"/>
          </a:xfrm>
          <a:prstGeom prst="rect">
            <a:avLst/>
          </a:prstGeom>
        </p:spPr>
        <p:txBody>
          <a:bodyPr vert="horz" lIns="99276" tIns="49638" rIns="99276" bIns="49638" rtlCol="0" anchor="ctr"/>
          <a:lstStyle>
            <a:lvl1pPr algn="l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E25FF0-82B7-4B35-9B70-BB49BBC39BC7}" type="datetimeFigureOut">
              <a:rPr lang="en-US"/>
              <a:pPr>
                <a:defRPr/>
              </a:pPr>
              <a:t>06/04/2014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99592" y="9322794"/>
            <a:ext cx="2316018" cy="534788"/>
          </a:xfrm>
          <a:prstGeom prst="rect">
            <a:avLst/>
          </a:prstGeom>
        </p:spPr>
        <p:txBody>
          <a:bodyPr vert="horz" lIns="99276" tIns="49638" rIns="99276" bIns="49638" rtlCol="0" anchor="ctr"/>
          <a:lstStyle>
            <a:lvl1pPr algn="ctr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242792" y="9322794"/>
            <a:ext cx="1706418" cy="534788"/>
          </a:xfrm>
          <a:prstGeom prst="rect">
            <a:avLst/>
          </a:prstGeom>
        </p:spPr>
        <p:txBody>
          <a:bodyPr vert="horz" lIns="99276" tIns="49638" rIns="99276" bIns="49638" rtlCol="0" anchor="ctr"/>
          <a:lstStyle>
            <a:lvl1pPr algn="r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CEF420D-1E69-4231-9305-6E4DBF3455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  <p:sldLayoutId id="2147483775" r:id="rId2"/>
    <p:sldLayoutId id="2147483776" r:id="rId3"/>
    <p:sldLayoutId id="2147483777" r:id="rId4"/>
    <p:sldLayoutId id="2147483778" r:id="rId5"/>
  </p:sldLayoutIdLst>
  <p:txStyles>
    <p:titleStyle>
      <a:lvl1pPr algn="ctr" defTabSz="992188" rtl="0" eaLnBrk="0" fontAlgn="base" hangingPunct="0">
        <a:spcBef>
          <a:spcPct val="0"/>
        </a:spcBef>
        <a:spcAft>
          <a:spcPct val="0"/>
        </a:spcAft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9218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2pPr>
      <a:lvl3pPr algn="ctr" defTabSz="99218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3pPr>
      <a:lvl4pPr algn="ctr" defTabSz="99218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4pPr>
      <a:lvl5pPr algn="ctr" defTabSz="99218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5pPr>
      <a:lvl6pPr marL="457200" algn="ctr" defTabSz="992188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6pPr>
      <a:lvl7pPr marL="914400" algn="ctr" defTabSz="992188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7pPr>
      <a:lvl8pPr marL="1371600" algn="ctr" defTabSz="992188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8pPr>
      <a:lvl9pPr marL="1828800" algn="ctr" defTabSz="992188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9pPr>
    </p:titleStyle>
    <p:bodyStyle>
      <a:lvl1pPr marL="371475" indent="-371475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06450" indent="-309563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39838" indent="-247650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36725" indent="-247650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33613" indent="-247650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30101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26483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22865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19247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6382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2764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89146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85528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81910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8292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74674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71056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2412124"/>
            <a:ext cx="6583680" cy="3265345"/>
          </a:xfrm>
        </p:spPr>
        <p:txBody>
          <a:bodyPr/>
          <a:lstStyle/>
          <a:p>
            <a:r>
              <a:rPr lang="en-US" dirty="0" smtClean="0"/>
              <a:t>Reference Area Photographs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Inspection Conducted on  </a:t>
            </a:r>
            <a:r>
              <a:rPr lang="en-US" dirty="0" smtClean="0"/>
              <a:t>June 02, </a:t>
            </a:r>
            <a:r>
              <a:rPr lang="en-US" dirty="0" smtClean="0"/>
              <a:t>2014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Noble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Cass-Garber Pit</a:t>
            </a:r>
            <a:br>
              <a:rPr lang="en-US" dirty="0" smtClean="0"/>
            </a:br>
            <a:r>
              <a:rPr lang="en-US" dirty="0" smtClean="0"/>
              <a:t>Pad 1B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Pit Facility </a:t>
            </a:r>
            <a:r>
              <a:rPr lang="en-US" dirty="0" smtClean="0"/>
              <a:t>ID </a:t>
            </a:r>
            <a:r>
              <a:rPr lang="en-US" dirty="0" smtClean="0"/>
              <a:t># </a:t>
            </a:r>
            <a:r>
              <a:rPr lang="en-US" dirty="0" smtClean="0"/>
              <a:t>288684</a:t>
            </a:r>
            <a:br>
              <a:rPr lang="en-US" dirty="0" smtClean="0"/>
            </a:br>
            <a:r>
              <a:rPr lang="en-US" dirty="0" smtClean="0"/>
              <a:t>Location ID # 334129</a:t>
            </a:r>
            <a:br>
              <a:rPr lang="en-US" dirty="0" smtClean="0"/>
            </a:br>
            <a:r>
              <a:rPr lang="en-US" dirty="0" smtClean="0"/>
              <a:t>Spill/Release ID # 437294  (per e-Form 19)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en-US" dirty="0" smtClean="0"/>
              <a:t>Photos taken by Carlos Lujan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365992" y="403822"/>
            <a:ext cx="6583218" cy="377626"/>
          </a:xfrm>
        </p:spPr>
        <p:txBody>
          <a:bodyPr/>
          <a:lstStyle/>
          <a:p>
            <a:pPr algn="l"/>
            <a:r>
              <a:rPr lang="en-US" sz="1400" dirty="0" smtClean="0"/>
              <a:t>Noble Cass-Garber Pit (Pit Facility ID # 288684)</a:t>
            </a:r>
            <a:endParaRPr lang="en-US" sz="1400" dirty="0" smtClean="0"/>
          </a:p>
        </p:txBody>
      </p:sp>
      <p:sp>
        <p:nvSpPr>
          <p:cNvPr id="10243" name="Text Placeholder 6"/>
          <p:cNvSpPr>
            <a:spLocks noGrp="1"/>
          </p:cNvSpPr>
          <p:nvPr>
            <p:ph type="body" sz="quarter" idx="20"/>
          </p:nvPr>
        </p:nvSpPr>
        <p:spPr>
          <a:xfrm>
            <a:off x="438728" y="4627563"/>
            <a:ext cx="6398170" cy="558800"/>
          </a:xfrm>
        </p:spPr>
        <p:txBody>
          <a:bodyPr/>
          <a:lstStyle/>
          <a:p>
            <a:pPr algn="ctr" eaLnBrk="1" hangingPunct="1"/>
            <a:r>
              <a:rPr lang="en-US" dirty="0" smtClean="0"/>
              <a:t>Sign at the Site Entrance</a:t>
            </a:r>
            <a:endParaRPr lang="en-US" dirty="0" smtClean="0"/>
          </a:p>
        </p:txBody>
      </p:sp>
      <p:sp>
        <p:nvSpPr>
          <p:cNvPr id="10245" name="Text Placeholder 8"/>
          <p:cNvSpPr>
            <a:spLocks noGrp="1"/>
          </p:cNvSpPr>
          <p:nvPr>
            <p:ph type="body" sz="quarter" idx="22"/>
          </p:nvPr>
        </p:nvSpPr>
        <p:spPr>
          <a:xfrm>
            <a:off x="438728" y="9080500"/>
            <a:ext cx="6412238" cy="558800"/>
          </a:xfrm>
        </p:spPr>
        <p:txBody>
          <a:bodyPr/>
          <a:lstStyle/>
          <a:p>
            <a:pPr algn="ctr" eaLnBrk="1" hangingPunct="1"/>
            <a:r>
              <a:rPr lang="en-US" dirty="0" smtClean="0"/>
              <a:t>Access to the Site</a:t>
            </a:r>
            <a:endParaRPr lang="en-US" dirty="0" smtClean="0"/>
          </a:p>
        </p:txBody>
      </p:sp>
      <p:pic>
        <p:nvPicPr>
          <p:cNvPr id="1027" name="Picture 3" descr="U:\LujanC\PHOTOS\COGCC_2014-06-02_Noble Cass-Garber\IMG_0826.JPG"/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2" cstate="print"/>
          <a:srcRect t="1104" b="1104"/>
          <a:stretch>
            <a:fillRect/>
          </a:stretch>
        </p:blipFill>
        <p:spPr bwMode="auto">
          <a:xfrm>
            <a:off x="1069975" y="985838"/>
            <a:ext cx="4937125" cy="3621087"/>
          </a:xfrm>
          <a:prstGeom prst="rect">
            <a:avLst/>
          </a:prstGeom>
          <a:noFill/>
        </p:spPr>
      </p:pic>
      <p:pic>
        <p:nvPicPr>
          <p:cNvPr id="1029" name="Picture 5" descr="U:\LujanC\PHOTOS\COGCC_2014-06-02_Noble Cass-Garber\IMG_0827.JPG"/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3" cstate="print"/>
          <a:srcRect t="649" b="649"/>
          <a:stretch>
            <a:fillRect/>
          </a:stretch>
        </p:blipFill>
        <p:spPr bwMode="auto">
          <a:xfrm>
            <a:off x="1117600" y="5416550"/>
            <a:ext cx="4889500" cy="3619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365992" y="403822"/>
            <a:ext cx="6583218" cy="377626"/>
          </a:xfrm>
        </p:spPr>
        <p:txBody>
          <a:bodyPr/>
          <a:lstStyle/>
          <a:p>
            <a:pPr algn="l"/>
            <a:r>
              <a:rPr lang="en-US" sz="1400" dirty="0" smtClean="0"/>
              <a:t>Noble Cass-Garber Pit (Pit Facility ID # 288684)</a:t>
            </a:r>
            <a:endParaRPr lang="en-US" sz="1400" dirty="0" smtClean="0"/>
          </a:p>
        </p:txBody>
      </p:sp>
      <p:sp>
        <p:nvSpPr>
          <p:cNvPr id="10243" name="Text Placeholder 6"/>
          <p:cNvSpPr>
            <a:spLocks noGrp="1"/>
          </p:cNvSpPr>
          <p:nvPr>
            <p:ph type="body" sz="quarter" idx="20"/>
          </p:nvPr>
        </p:nvSpPr>
        <p:spPr>
          <a:xfrm>
            <a:off x="438728" y="4627563"/>
            <a:ext cx="6398170" cy="558800"/>
          </a:xfrm>
        </p:spPr>
        <p:txBody>
          <a:bodyPr/>
          <a:lstStyle/>
          <a:p>
            <a:pPr algn="ctr" eaLnBrk="1" hangingPunct="1"/>
            <a:r>
              <a:rPr lang="en-US" dirty="0" smtClean="0"/>
              <a:t>Sieving material to remove large rocks and pieces of liner</a:t>
            </a:r>
            <a:endParaRPr lang="en-US" dirty="0" smtClean="0"/>
          </a:p>
        </p:txBody>
      </p:sp>
      <p:sp>
        <p:nvSpPr>
          <p:cNvPr id="10245" name="Text Placeholder 8"/>
          <p:cNvSpPr>
            <a:spLocks noGrp="1"/>
          </p:cNvSpPr>
          <p:nvPr>
            <p:ph type="body" sz="quarter" idx="22"/>
          </p:nvPr>
        </p:nvSpPr>
        <p:spPr>
          <a:xfrm>
            <a:off x="438728" y="9080500"/>
            <a:ext cx="6412238" cy="558800"/>
          </a:xfrm>
        </p:spPr>
        <p:txBody>
          <a:bodyPr/>
          <a:lstStyle/>
          <a:p>
            <a:pPr algn="ctr" eaLnBrk="1" hangingPunct="1"/>
            <a:r>
              <a:rPr lang="en-US" dirty="0" smtClean="0"/>
              <a:t>Spraying  soil with Hydrogen Peroxide</a:t>
            </a:r>
            <a:endParaRPr lang="en-US" dirty="0" smtClean="0"/>
          </a:p>
        </p:txBody>
      </p:sp>
      <p:pic>
        <p:nvPicPr>
          <p:cNvPr id="2050" name="Picture 2" descr="U:\LujanC\PHOTOS\COGCC_2014-06-02_Noble Cass-Garber\IMG_0819.JPG"/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2" cstate="print"/>
          <a:srcRect t="1104" b="1104"/>
          <a:stretch>
            <a:fillRect/>
          </a:stretch>
        </p:blipFill>
        <p:spPr bwMode="auto">
          <a:xfrm>
            <a:off x="1069975" y="985838"/>
            <a:ext cx="4937125" cy="3621087"/>
          </a:xfrm>
          <a:prstGeom prst="rect">
            <a:avLst/>
          </a:prstGeom>
          <a:noFill/>
        </p:spPr>
      </p:pic>
      <p:pic>
        <p:nvPicPr>
          <p:cNvPr id="2051" name="Picture 3" descr="U:\LujanC\PHOTOS\COGCC_2014-06-02_Noble Cass-Garber\IMG_0823.JPG"/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3" cstate="print"/>
          <a:srcRect t="649" b="649"/>
          <a:stretch>
            <a:fillRect/>
          </a:stretch>
        </p:blipFill>
        <p:spPr bwMode="auto">
          <a:xfrm>
            <a:off x="1117600" y="5416550"/>
            <a:ext cx="4889500" cy="3619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365992" y="403822"/>
            <a:ext cx="6583218" cy="377626"/>
          </a:xfrm>
        </p:spPr>
        <p:txBody>
          <a:bodyPr/>
          <a:lstStyle/>
          <a:p>
            <a:pPr algn="l"/>
            <a:r>
              <a:rPr lang="en-US" sz="1400" dirty="0" smtClean="0"/>
              <a:t>Noble Cass-Garber Pit (Pit Facility ID # 288684)</a:t>
            </a:r>
            <a:endParaRPr lang="en-US" sz="1400" dirty="0" smtClean="0"/>
          </a:p>
        </p:txBody>
      </p:sp>
      <p:sp>
        <p:nvSpPr>
          <p:cNvPr id="10243" name="Text Placeholder 6"/>
          <p:cNvSpPr>
            <a:spLocks noGrp="1"/>
          </p:cNvSpPr>
          <p:nvPr>
            <p:ph type="body" sz="quarter" idx="20"/>
          </p:nvPr>
        </p:nvSpPr>
        <p:spPr>
          <a:xfrm>
            <a:off x="438728" y="4627563"/>
            <a:ext cx="6398170" cy="558800"/>
          </a:xfrm>
        </p:spPr>
        <p:txBody>
          <a:bodyPr/>
          <a:lstStyle/>
          <a:p>
            <a:pPr algn="ctr" eaLnBrk="1" hangingPunct="1"/>
            <a:r>
              <a:rPr lang="en-US" dirty="0" smtClean="0"/>
              <a:t>Stockpiles of treated soil</a:t>
            </a:r>
            <a:endParaRPr lang="en-US" dirty="0" smtClean="0"/>
          </a:p>
        </p:txBody>
      </p:sp>
      <p:sp>
        <p:nvSpPr>
          <p:cNvPr id="10245" name="Text Placeholder 8"/>
          <p:cNvSpPr>
            <a:spLocks noGrp="1"/>
          </p:cNvSpPr>
          <p:nvPr>
            <p:ph type="body" sz="quarter" idx="22"/>
          </p:nvPr>
        </p:nvSpPr>
        <p:spPr>
          <a:xfrm>
            <a:off x="438728" y="9080500"/>
            <a:ext cx="6412238" cy="558800"/>
          </a:xfrm>
        </p:spPr>
        <p:txBody>
          <a:bodyPr/>
          <a:lstStyle/>
          <a:p>
            <a:pPr algn="ctr" eaLnBrk="1" hangingPunct="1"/>
            <a:r>
              <a:rPr lang="en-US" dirty="0" smtClean="0"/>
              <a:t>Two tanks with water and hydrogen peroxide.  </a:t>
            </a:r>
          </a:p>
          <a:p>
            <a:pPr algn="ctr" eaLnBrk="1" hangingPunct="1"/>
            <a:r>
              <a:rPr lang="en-US" dirty="0" smtClean="0"/>
              <a:t>Computerized system.</a:t>
            </a:r>
            <a:endParaRPr lang="en-US" dirty="0" smtClean="0"/>
          </a:p>
        </p:txBody>
      </p:sp>
      <p:pic>
        <p:nvPicPr>
          <p:cNvPr id="3074" name="Picture 2" descr="U:\LujanC\PHOTOS\COGCC_2014-06-02_Noble Cass-Garber\IMG_0814.JPG"/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2" cstate="print"/>
          <a:srcRect t="1104" b="1104"/>
          <a:stretch>
            <a:fillRect/>
          </a:stretch>
        </p:blipFill>
        <p:spPr bwMode="auto">
          <a:xfrm>
            <a:off x="1069975" y="985838"/>
            <a:ext cx="4937125" cy="3621087"/>
          </a:xfrm>
          <a:prstGeom prst="rect">
            <a:avLst/>
          </a:prstGeom>
          <a:noFill/>
        </p:spPr>
      </p:pic>
      <p:pic>
        <p:nvPicPr>
          <p:cNvPr id="3075" name="Picture 3" descr="U:\LujanC\PHOTOS\COGCC_2014-06-02_Noble Cass-Garber\IMG_0824.JPG"/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3" cstate="print"/>
          <a:srcRect t="649" b="649"/>
          <a:stretch>
            <a:fillRect/>
          </a:stretch>
        </p:blipFill>
        <p:spPr bwMode="auto">
          <a:xfrm>
            <a:off x="1117600" y="5416550"/>
            <a:ext cx="4889500" cy="3619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Landscape_4_2_1_object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descriptions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Landscape_4_2_1_objects</Template>
  <TotalTime>172</TotalTime>
  <Words>77</Words>
  <Application>Microsoft Office PowerPoint</Application>
  <PresentationFormat>Custom</PresentationFormat>
  <Paragraphs>12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Landscape_4_2_1_objects</vt:lpstr>
      <vt:lpstr>Default Theme</vt:lpstr>
      <vt:lpstr>1_Custom Design</vt:lpstr>
      <vt:lpstr>Reference Area Photographs  Inspection Conducted on  June 02, 2014  Noble Cass-Garber Pit Pad 1B Pit Facility ID # 288684 Location ID # 334129 Spill/Release ID # 437294  (per e-Form 19) </vt:lpstr>
      <vt:lpstr>Noble Cass-Garber Pit (Pit Facility ID # 288684)</vt:lpstr>
      <vt:lpstr>Noble Cass-Garber Pit (Pit Facility ID # 288684)</vt:lpstr>
      <vt:lpstr>Noble Cass-Garber Pit (Pit Facility ID # 288684)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Photo Presentation Template</dc:title>
  <dc:creator>Carlos Lujan</dc:creator>
  <cp:lastModifiedBy>Carlos Lujan</cp:lastModifiedBy>
  <cp:revision>19</cp:revision>
  <dcterms:created xsi:type="dcterms:W3CDTF">2014-04-07T21:49:10Z</dcterms:created>
  <dcterms:modified xsi:type="dcterms:W3CDTF">2014-06-04T19:13:10Z</dcterms:modified>
</cp:coreProperties>
</file>