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112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</a:t>
            </a:r>
            <a:r>
              <a:rPr lang="en-US" sz="1600" dirty="0" smtClean="0"/>
              <a:t>: </a:t>
            </a:r>
            <a:r>
              <a:rPr lang="en-US" sz="1600" dirty="0" err="1" smtClean="0"/>
              <a:t>Samford</a:t>
            </a:r>
            <a:r>
              <a:rPr lang="en-US" sz="1600" dirty="0" smtClean="0"/>
              <a:t> Norbert GU #1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05-001- 07140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571625"/>
            <a:ext cx="4038600" cy="302895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812</TotalTime>
  <Words>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Samford Norbert GU #1 API: 05-001- 07140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108</cp:revision>
  <dcterms:created xsi:type="dcterms:W3CDTF">2014-10-03T21:02:56Z</dcterms:created>
  <dcterms:modified xsi:type="dcterms:W3CDTF">2017-06-15T15:24:46Z</dcterms:modified>
</cp:coreProperties>
</file>