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OWN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05-125-07433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UNION</a:t>
            </a:r>
            <a:r>
              <a:rPr lang="en-US" sz="1600" dirty="0" smtClean="0"/>
              <a:t> </a:t>
            </a:r>
            <a:r>
              <a:rPr lang="en-US" sz="1600" dirty="0" smtClean="0"/>
              <a:t>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4665011" y="1900881"/>
            <a:ext cx="2785776" cy="2089332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5442" y="1871460"/>
            <a:ext cx="2819400" cy="2114550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PW TANK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MR-SIGNAGE-SEPARATOR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1340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OWN Location ID: 05-125-07433 UNION 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241</cp:revision>
  <dcterms:created xsi:type="dcterms:W3CDTF">2014-10-03T21:02:56Z</dcterms:created>
  <dcterms:modified xsi:type="dcterms:W3CDTF">2022-10-28T19:39:25Z</dcterms:modified>
</cp:coreProperties>
</file>