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9" r:id="rId2"/>
    <p:sldId id="258" r:id="rId3"/>
    <p:sldId id="260" r:id="rId4"/>
    <p:sldId id="262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7/31/2018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86626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7/31/2018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23296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3200" y="2286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7200" y="1295400"/>
            <a:ext cx="4040188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48200" y="5257800"/>
            <a:ext cx="4041775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2.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48200" y="1295400"/>
            <a:ext cx="4041775" cy="3951288"/>
          </a:xfrm>
          <a:ln>
            <a:solidFill>
              <a:schemeClr val="tx1"/>
            </a:solidFill>
          </a:ln>
        </p:spPr>
        <p:txBody>
          <a:bodyPr/>
          <a:lstStyle>
            <a:lvl1pPr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Picture</a:t>
            </a:r>
            <a:endParaRPr lang="en-US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1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57200" y="5257800"/>
            <a:ext cx="4040188" cy="639762"/>
          </a:xfrm>
        </p:spPr>
        <p:txBody>
          <a:bodyPr anchor="t">
            <a:normAutofit/>
          </a:bodyPr>
          <a:lstStyle>
            <a:lvl1pPr marL="0" indent="0">
              <a:buNone/>
              <a:defRPr sz="1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914400"/>
            <a:ext cx="5638800" cy="4267200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905000" y="5181600"/>
            <a:ext cx="5638800" cy="804862"/>
          </a:xfrm>
        </p:spPr>
        <p:txBody>
          <a:bodyPr>
            <a:normAutofit/>
          </a:bodyPr>
          <a:lstStyle>
            <a:lvl1pPr marL="0" indent="0">
              <a:buNone/>
              <a:defRPr sz="1300" b="1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Photo 1. </a:t>
            </a:r>
          </a:p>
        </p:txBody>
      </p:sp>
      <p:pic>
        <p:nvPicPr>
          <p:cNvPr id="9" name="Picture 8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200400" y="76200"/>
            <a:ext cx="3048000" cy="838200"/>
          </a:xfrm>
        </p:spPr>
        <p:txBody>
          <a:bodyPr>
            <a:norm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Number: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7" r:id="rId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" r="446"/>
          <a:stretch>
            <a:fillRect/>
          </a:stretch>
        </p:blipFill>
        <p:spPr>
          <a:ln>
            <a:solidFill>
              <a:schemeClr val="tx1"/>
            </a:solidFill>
          </a:ln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err="1" smtClean="0"/>
              <a:t>Wellsign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0400" y="228600"/>
            <a:ext cx="2898648" cy="61264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Huber </a:t>
            </a:r>
            <a:r>
              <a:rPr lang="en-US" sz="1200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/>
            </a:r>
            <a:b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05-067-06581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685200526</a:t>
            </a:r>
            <a:endParaRPr lang="en-US" sz="1200" dirty="0" smtClean="0">
              <a:solidFill>
                <a:schemeClr val="tx1">
                  <a:tint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Lath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Piece of synthetic liner </a:t>
            </a:r>
            <a:r>
              <a:rPr lang="en-US" sz="1300" dirty="0" err="1" smtClean="0"/>
              <a:t>marerial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Huber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05-067-06581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685200526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529" y="1603375"/>
            <a:ext cx="4040717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492443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err="1" smtClean="0"/>
              <a:t>Stromwater</a:t>
            </a:r>
            <a:r>
              <a:rPr lang="en-US" sz="1300" b="1" dirty="0" smtClean="0"/>
              <a:t> erosion and BMPs not maintained looking southeast off southeast corner of pad</a:t>
            </a:r>
            <a:r>
              <a:rPr lang="en-US" sz="1300" b="1" dirty="0" smtClean="0"/>
              <a:t>.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Erosion off SE corner of pad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Huber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05-067-06581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685200526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529" y="1603375"/>
            <a:ext cx="4040716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9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933450"/>
            <a:ext cx="5638800" cy="4229100"/>
          </a:xfrm>
          <a:ln>
            <a:solidFill>
              <a:schemeClr val="tx1"/>
            </a:solidFill>
          </a:ln>
        </p:spPr>
      </p:pic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Channel off SW corner of pad</a:t>
            </a: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200400" y="228600"/>
            <a:ext cx="2898648" cy="612648"/>
          </a:xfrm>
        </p:spPr>
        <p:txBody>
          <a:bodyPr>
            <a:noAutofit/>
          </a:bodyPr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Huber </a:t>
            </a:r>
            <a:r>
              <a:rPr lang="en-US" sz="1200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/>
            </a:r>
            <a:b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05-067-06581</a:t>
            </a:r>
            <a: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US" sz="1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Inspection Number: </a:t>
            </a:r>
            <a:r>
              <a:rPr lang="en-US" sz="1200" dirty="0" smtClean="0">
                <a:solidFill>
                  <a:schemeClr val="tx1">
                    <a:tint val="75000"/>
                  </a:schemeClr>
                </a:solidFill>
              </a:rPr>
              <a:t>685200526</a:t>
            </a:r>
            <a:endParaRPr lang="en-US" sz="1200" dirty="0" smtClean="0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26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idx="4294967295"/>
          </p:nvPr>
        </p:nvSpPr>
        <p:spPr>
          <a:xfrm>
            <a:off x="381000" y="4876800"/>
            <a:ext cx="4040188" cy="292388"/>
          </a:xfrm>
        </p:spPr>
        <p:txBody>
          <a:bodyPr vert="horz" lIns="91440" tIns="45720" rIns="91440" bIns="45720" rtlCol="0" anchor="t" anchorCtr="0">
            <a:spAutoFit/>
          </a:bodyPr>
          <a:lstStyle/>
          <a:p>
            <a:pPr marL="0" indent="0">
              <a:buNone/>
            </a:pPr>
            <a:r>
              <a:rPr lang="en-US" sz="1300" b="1" dirty="0" smtClean="0"/>
              <a:t>Separation, meter and controller equipment</a:t>
            </a:r>
            <a:r>
              <a:rPr lang="en-US" sz="1300" b="1" dirty="0" smtClean="0"/>
              <a:t>. </a:t>
            </a:r>
            <a:endParaRPr lang="en-US" sz="1300" b="1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4876800"/>
            <a:ext cx="4041775" cy="292388"/>
          </a:xfrm>
        </p:spPr>
        <p:txBody>
          <a:bodyPr anchor="t" anchorCtr="0">
            <a:spAutoFit/>
          </a:bodyPr>
          <a:lstStyle/>
          <a:p>
            <a:r>
              <a:rPr lang="en-US" sz="1300" dirty="0" smtClean="0"/>
              <a:t>Sound meter placement and landowner trailer</a:t>
            </a:r>
            <a:endParaRPr lang="en-US" sz="1300" dirty="0"/>
          </a:p>
        </p:txBody>
      </p:sp>
      <p:sp>
        <p:nvSpPr>
          <p:cNvPr id="18" name="Footer Placeholder 6"/>
          <p:cNvSpPr txBox="1">
            <a:spLocks/>
          </p:cNvSpPr>
          <p:nvPr/>
        </p:nvSpPr>
        <p:spPr>
          <a:xfrm>
            <a:off x="2971800" y="304800"/>
            <a:ext cx="2895600" cy="6096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Huber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Culhane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1-32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</a:t>
            </a: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05-067-06581</a:t>
            </a: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algn="ctr">
              <a:defRPr/>
            </a:pP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: 685200526</a:t>
            </a:r>
            <a:endParaRPr lang="en-US" sz="1200" b="1" dirty="0" smtClean="0">
              <a:solidFill>
                <a:schemeClr val="tx1">
                  <a:tint val="75000"/>
                </a:schemeClr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1000" y="1603573"/>
            <a:ext cx="4040188" cy="3030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529" y="1603375"/>
            <a:ext cx="4040716" cy="3030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4098" name="AutoShape 2" descr="co_dnr_div_ogcc_300_rgb_ltrhd_v3"/>
          <p:cNvSpPr>
            <a:spLocks noChangeAspect="1" noChangeArrowheads="1"/>
          </p:cNvSpPr>
          <p:nvPr/>
        </p:nvSpPr>
        <p:spPr bwMode="auto">
          <a:xfrm>
            <a:off x="63500" y="-136525"/>
            <a:ext cx="2381250" cy="6286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" name="Picture 13" descr="image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14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651</TotalTime>
  <Words>107</Words>
  <Application>Microsoft Office PowerPoint</Application>
  <PresentationFormat>On-screen Show (4:3)</PresentationFormat>
  <Paragraphs>28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Inspection Photos Location Name: Huber Culhane 1-32 API: 05-067-06581 Inspection Number: 685200526</vt:lpstr>
      <vt:lpstr>PowerPoint Presentation</vt:lpstr>
      <vt:lpstr>PowerPoint Presentation</vt:lpstr>
      <vt:lpstr>Inspection Photos Location Name: Huber Culhane 1-32 API: 05-067-06581 Inspection Number: 685200526</vt:lpstr>
      <vt:lpstr>PowerPoint Presentation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Labowskie, Steve</cp:lastModifiedBy>
  <cp:revision>100</cp:revision>
  <dcterms:created xsi:type="dcterms:W3CDTF">2014-10-03T21:02:56Z</dcterms:created>
  <dcterms:modified xsi:type="dcterms:W3CDTF">2018-07-31T19:16:52Z</dcterms:modified>
</cp:coreProperties>
</file>