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6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20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8815-41A0-4FB4-9479-9A580A8EA605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3CD46-D669-4203-A4C6-C3681B776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180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8815-41A0-4FB4-9479-9A580A8EA605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3CD46-D669-4203-A4C6-C3681B776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273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8815-41A0-4FB4-9479-9A580A8EA605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3CD46-D669-4203-A4C6-C3681B776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440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8815-41A0-4FB4-9479-9A580A8EA605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3CD46-D669-4203-A4C6-C3681B776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684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8815-41A0-4FB4-9479-9A580A8EA605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3CD46-D669-4203-A4C6-C3681B776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827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8815-41A0-4FB4-9479-9A580A8EA605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3CD46-D669-4203-A4C6-C3681B776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43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8815-41A0-4FB4-9479-9A580A8EA605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3CD46-D669-4203-A4C6-C3681B776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093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8815-41A0-4FB4-9479-9A580A8EA605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3CD46-D669-4203-A4C6-C3681B776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628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8815-41A0-4FB4-9479-9A580A8EA605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3CD46-D669-4203-A4C6-C3681B776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506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8815-41A0-4FB4-9479-9A580A8EA605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3CD46-D669-4203-A4C6-C3681B776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936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8815-41A0-4FB4-9479-9A580A8EA605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3CD46-D669-4203-A4C6-C3681B776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165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F8815-41A0-4FB4-9479-9A580A8EA605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3CD46-D669-4203-A4C6-C3681B776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196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" y="1249134"/>
            <a:ext cx="5682342" cy="42617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193" y="1249133"/>
            <a:ext cx="5682342" cy="42617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12871" y="334736"/>
            <a:ext cx="22412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HUBER-BURKETT 1-25</a:t>
            </a:r>
          </a:p>
          <a:p>
            <a:pPr algn="ctr"/>
            <a:r>
              <a:rPr lang="en-US" dirty="0" smtClean="0"/>
              <a:t>Doc #680603166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224671" y="6066064"/>
            <a:ext cx="7817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BMP wattles installed on the western and southern affected areas of the well pad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395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950" y="130629"/>
            <a:ext cx="7481207" cy="561090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98726" y="6090557"/>
            <a:ext cx="7817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BMP wattles installed on the western and southern affected areas of the well pad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68394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</Words>
  <Application>Microsoft Office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Hilcorp Energy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Priscilla Shorty</dc:creator>
  <cp:lastModifiedBy>Priscilla Shorty</cp:lastModifiedBy>
  <cp:revision>1</cp:revision>
  <dcterms:created xsi:type="dcterms:W3CDTF">2018-10-17T16:42:06Z</dcterms:created>
  <dcterms:modified xsi:type="dcterms:W3CDTF">2018-10-17T16:43:01Z</dcterms:modified>
</cp:coreProperties>
</file>