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5408C-80A1-4683-B592-5CFD22D08518}" type="datetimeFigureOut">
              <a:rPr lang="en-US" smtClean="0"/>
              <a:pPr/>
              <a:t>07/25/2014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D5E81-D9E5-4C3D-8503-C59EFDBA6B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5408C-80A1-4683-B592-5CFD22D08518}" type="datetimeFigureOut">
              <a:rPr lang="en-US" smtClean="0"/>
              <a:pPr/>
              <a:t>07/25/2014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D5E81-D9E5-4C3D-8503-C59EFDBA6B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5408C-80A1-4683-B592-5CFD22D08518}" type="datetimeFigureOut">
              <a:rPr lang="en-US" smtClean="0"/>
              <a:pPr/>
              <a:t>07/25/2014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D5E81-D9E5-4C3D-8503-C59EFDBA6B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5408C-80A1-4683-B592-5CFD22D08518}" type="datetimeFigureOut">
              <a:rPr lang="en-US" smtClean="0"/>
              <a:pPr/>
              <a:t>07/25/2014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D5E81-D9E5-4C3D-8503-C59EFDBA6B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5408C-80A1-4683-B592-5CFD22D08518}" type="datetimeFigureOut">
              <a:rPr lang="en-US" smtClean="0"/>
              <a:pPr/>
              <a:t>07/25/2014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D5E81-D9E5-4C3D-8503-C59EFDBA6B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5408C-80A1-4683-B592-5CFD22D08518}" type="datetimeFigureOut">
              <a:rPr lang="en-US" smtClean="0"/>
              <a:pPr/>
              <a:t>07/25/2014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D5E81-D9E5-4C3D-8503-C59EFDBA6B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5408C-80A1-4683-B592-5CFD22D08518}" type="datetimeFigureOut">
              <a:rPr lang="en-US" smtClean="0"/>
              <a:pPr/>
              <a:t>07/25/2014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D5E81-D9E5-4C3D-8503-C59EFDBA6B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5408C-80A1-4683-B592-5CFD22D08518}" type="datetimeFigureOut">
              <a:rPr lang="en-US" smtClean="0"/>
              <a:pPr/>
              <a:t>07/25/2014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D5E81-D9E5-4C3D-8503-C59EFDBA6B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5408C-80A1-4683-B592-5CFD22D08518}" type="datetimeFigureOut">
              <a:rPr lang="en-US" smtClean="0"/>
              <a:pPr/>
              <a:t>07/25/2014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D5E81-D9E5-4C3D-8503-C59EFDBA6B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5408C-80A1-4683-B592-5CFD22D08518}" type="datetimeFigureOut">
              <a:rPr lang="en-US" smtClean="0"/>
              <a:pPr/>
              <a:t>07/25/2014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D5E81-D9E5-4C3D-8503-C59EFDBA6B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5408C-80A1-4683-B592-5CFD22D08518}" type="datetimeFigureOut">
              <a:rPr lang="en-US" smtClean="0"/>
              <a:pPr/>
              <a:t>07/25/2014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5D5E81-D9E5-4C3D-8503-C59EFDBA6B0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05408C-80A1-4683-B592-5CFD22D08518}" type="datetimeFigureOut">
              <a:rPr lang="en-US" smtClean="0"/>
              <a:pPr/>
              <a:t>07/25/2014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5D5E81-D9E5-4C3D-8503-C59EFDBA6B0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Oxy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Pond 4</a:t>
            </a:r>
          </a:p>
          <a:p>
            <a:r>
              <a:rPr lang="en-US" smtClean="0"/>
              <a:t>Pit ID 291972</a:t>
            </a:r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DSCN473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473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DSCN473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473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2" name="Content Placeholder 11" descr="DSCN473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13" name="Content Placeholder 12" descr="DSCN4737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DSCN473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4739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DSCN4739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4740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DSCN474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474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6</Words>
  <Application>Microsoft Office PowerPoint</Application>
  <PresentationFormat>On-screen Show (4:3)</PresentationFormat>
  <Paragraphs>3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Oxy</vt:lpstr>
      <vt:lpstr>Slide 2</vt:lpstr>
      <vt:lpstr>Slide 3</vt:lpstr>
      <vt:lpstr>Slide 4</vt:lpstr>
      <vt:lpstr>Slide 5</vt:lpstr>
      <vt:lpstr>Slide 6</vt:lpstr>
      <vt:lpstr>Slide 7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Oxy</dc:title>
  <dc:creator>Mike Longworth</dc:creator>
  <cp:lastModifiedBy>Mike Longworth</cp:lastModifiedBy>
  <cp:revision>2</cp:revision>
  <dcterms:created xsi:type="dcterms:W3CDTF">2014-07-25T13:50:06Z</dcterms:created>
  <dcterms:modified xsi:type="dcterms:W3CDTF">2014-07-25T13:59:53Z</dcterms:modified>
</cp:coreProperties>
</file>