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"/>
  </p:notesMasterIdLst>
  <p:sldIdLst>
    <p:sldId id="279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24" autoAdjust="0"/>
    <p:restoredTop sz="85945" autoAdjust="0"/>
  </p:normalViewPr>
  <p:slideViewPr>
    <p:cSldViewPr>
      <p:cViewPr varScale="1">
        <p:scale>
          <a:sx n="49" d="100"/>
          <a:sy n="49" d="100"/>
        </p:scale>
        <p:origin x="-1666" y="-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FA8A9F-BC7D-4070-8848-0F87B1FB8BBB}" type="datetimeFigureOut">
              <a:rPr lang="en-US" smtClean="0"/>
              <a:pPr/>
              <a:t>5/31/2017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0560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E9CAC-A1AF-40C0-902E-630915D02646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366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May 30, 2017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Photos: Exon Mobil Old Man Mountain  PA API#077-08294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May 30, 2017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Photos: Exon Mobil Old Man Mountain  PA API#077-08294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May 30, 2017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Photos: Exon Mobil Old Man Mountain  PA API#077-08294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May 30, 2017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Photos: Exon Mobil Old Man Mountain  PA API#077-08294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2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2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May 30, 2017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Photos: Exon Mobil Old Man Mountain  PA API#077-08294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May 30, 2017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Photos: Exon Mobil Old Man Mountain  PA API#077-08294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May 30, 2017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Photos: Exon Mobil Old Man Mountain  PA API#077-08294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May 30, 2017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Photos: Exon Mobil Old Man Mountain  PA API#077-08294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May 30, 2017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Photos: Exon Mobil Old Man Mountain  PA API#077-08294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May 30, 2017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Photos: Exon Mobil Old Man Mountain  PA API#077-08294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May 30, 2017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Photos: Exon Mobil Old Man Mountain  PA API#077-08294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May 30, 2017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Photos: Exon Mobil Old Man Mountain  PA API#077-08294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sldNum="0"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pPr algn="l"/>
            <a:r>
              <a:rPr lang="en-US" sz="1800" dirty="0" smtClean="0"/>
              <a:t>Photo#1:</a:t>
            </a:r>
            <a:br>
              <a:rPr lang="en-US" sz="1800" dirty="0" smtClean="0"/>
            </a:br>
            <a:r>
              <a:rPr lang="en-US" sz="1600" dirty="0" smtClean="0"/>
              <a:t>Overview of Location</a:t>
            </a:r>
            <a:r>
              <a:rPr lang="en-US" sz="1600" dirty="0"/>
              <a:t> </a:t>
            </a:r>
            <a:r>
              <a:rPr lang="en-US" sz="1600" smtClean="0"/>
              <a:t>to South.  </a:t>
            </a:r>
            <a:r>
              <a:rPr lang="en-US" sz="1600" dirty="0"/>
              <a:t>There is No visual evidence of equipment on </a:t>
            </a:r>
            <a:r>
              <a:rPr lang="en-US" sz="1600" dirty="0" smtClean="0"/>
              <a:t>Site. </a:t>
            </a:r>
            <a:endParaRPr lang="en-US" sz="16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5791200"/>
            <a:ext cx="2133600" cy="365125"/>
          </a:xfrm>
        </p:spPr>
        <p:txBody>
          <a:bodyPr/>
          <a:lstStyle/>
          <a:p>
            <a:r>
              <a:rPr lang="en-US" smtClean="0">
                <a:solidFill>
                  <a:schemeClr val="tx1"/>
                </a:solidFill>
              </a:rPr>
              <a:t>May 30, 2017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362200" y="6257692"/>
            <a:ext cx="4953000" cy="365125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Inspection Photos: </a:t>
            </a:r>
            <a:r>
              <a:rPr lang="en-US" dirty="0" smtClean="0">
                <a:solidFill>
                  <a:schemeClr val="tx1"/>
                </a:solidFill>
              </a:rPr>
              <a:t>Exxon </a:t>
            </a:r>
            <a:r>
              <a:rPr lang="en-US" dirty="0" smtClean="0">
                <a:solidFill>
                  <a:schemeClr val="tx1"/>
                </a:solidFill>
              </a:rPr>
              <a:t>Mobil Old Man Mountain  PA API#077-08294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8" name="Picture 7" descr="image0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600" y="6265126"/>
            <a:ext cx="1828800" cy="482802"/>
          </a:xfrm>
          <a:prstGeom prst="rect">
            <a:avLst/>
          </a:prstGeom>
        </p:spPr>
      </p:pic>
      <p:pic>
        <p:nvPicPr>
          <p:cNvPr id="7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066800"/>
            <a:ext cx="68580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80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1702</TotalTime>
  <Words>17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Photo#1: Overview of Location to South.  There is No visual evidence of equipment on Site. 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ColbyL</cp:lastModifiedBy>
  <cp:revision>253</cp:revision>
  <dcterms:created xsi:type="dcterms:W3CDTF">2014-10-03T21:02:56Z</dcterms:created>
  <dcterms:modified xsi:type="dcterms:W3CDTF">2017-06-01T00:27:58Z</dcterms:modified>
</cp:coreProperties>
</file>