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1" r:id="rId2"/>
    <p:sldId id="262" r:id="rId3"/>
    <p:sldId id="264" r:id="rId4"/>
    <p:sldId id="265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74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DCA79-6722-424B-8B8C-512A257051A1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2/19/2024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AMBUSH </a:t>
            </a:r>
            <a:r>
              <a:rPr lang="en-US" sz="1400" b="1" dirty="0" smtClean="0">
                <a:solidFill>
                  <a:srgbClr val="FF0000"/>
                </a:solidFill>
              </a:rPr>
              <a:t>31-22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400" b="1" dirty="0">
                <a:solidFill>
                  <a:srgbClr val="FF0000"/>
                </a:solidFill>
              </a:rPr>
              <a:t>320374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Tank Battery : North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75800"/>
            <a:ext cx="4040188" cy="2274625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Tank Battery : </a:t>
            </a:r>
            <a:r>
              <a:rPr lang="en-US" dirty="0" smtClean="0"/>
              <a:t>West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175353"/>
            <a:ext cx="4041775" cy="2275519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7097" y="5105400"/>
            <a:ext cx="82288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This is an orphaned well inspection. Inspection completed to document current condition of location, equipment, and wellhead. Inspection may also identify possible task required for final closure/release of location from the Orphaned Well Program.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 smtClean="0">
                <a:solidFill>
                  <a:srgbClr val="FF0000"/>
                </a:solidFill>
              </a:rPr>
              <a:t>709200066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 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448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AMBUSH 31-22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400" b="1" dirty="0">
                <a:solidFill>
                  <a:srgbClr val="FF0000"/>
                </a:solidFill>
              </a:rPr>
              <a:t>320374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Tank Battery : </a:t>
            </a:r>
            <a:r>
              <a:rPr lang="en-US" dirty="0" smtClean="0"/>
              <a:t>Sign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75800"/>
            <a:ext cx="4040188" cy="2274625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Tank Battery : </a:t>
            </a:r>
            <a:r>
              <a:rPr lang="en-US" dirty="0" smtClean="0"/>
              <a:t>Site Debris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175353"/>
            <a:ext cx="4041775" cy="2275519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>
                <a:solidFill>
                  <a:srgbClr val="FF0000"/>
                </a:solidFill>
              </a:rPr>
              <a:t>709200066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 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73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AMBUSH 31-22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400" b="1" dirty="0">
                <a:solidFill>
                  <a:srgbClr val="FF0000"/>
                </a:solidFill>
              </a:rPr>
              <a:t>320374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Well Head : North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75800"/>
            <a:ext cx="4040188" cy="2274625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 Head : East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175353"/>
            <a:ext cx="4041775" cy="2275519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>
                <a:solidFill>
                  <a:srgbClr val="FF0000"/>
                </a:solidFill>
              </a:rPr>
              <a:t>709200066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 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914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AMBUSH 31-22</a:t>
            </a:r>
            <a:r>
              <a:rPr lang="en-US" sz="1400" b="1" dirty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1400" b="1" dirty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400" b="1" dirty="0">
                <a:solidFill>
                  <a:srgbClr val="FF0000"/>
                </a:solidFill>
              </a:rPr>
              <a:t>320374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Well Head: South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7854" y="3118550"/>
            <a:ext cx="4318879" cy="2431528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 Head: West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175353"/>
            <a:ext cx="4041775" cy="2275519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>
                <a:solidFill>
                  <a:srgbClr val="FF0000"/>
                </a:solidFill>
              </a:rPr>
              <a:t>709200066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 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4826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1324</TotalTime>
  <Words>128</Words>
  <Application>Microsoft Office PowerPoint</Application>
  <PresentationFormat>On-screen Show (4:3)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Inspection Photos AMBUSH 31-22 Location ID: 320374</vt:lpstr>
      <vt:lpstr>Inspection Photos AMBUSH 31-22 Location ID: 320374</vt:lpstr>
      <vt:lpstr>Inspection Photos AMBUSH 31-22 Location ID: 320374</vt:lpstr>
      <vt:lpstr>Inspection Photos AMBUSH 31-22 Location ID: 320374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Abrams, Deborah</cp:lastModifiedBy>
  <cp:revision>139</cp:revision>
  <dcterms:created xsi:type="dcterms:W3CDTF">2014-10-03T21:02:56Z</dcterms:created>
  <dcterms:modified xsi:type="dcterms:W3CDTF">2024-02-19T20:52:26Z</dcterms:modified>
</cp:coreProperties>
</file>