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A8A7-71CC-4C7C-BD36-2BC918EEB1E6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36D8D-ABD9-4CFA-BFEE-12228F67745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A8A7-71CC-4C7C-BD36-2BC918EEB1E6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36D8D-ABD9-4CFA-BFEE-12228F67745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A8A7-71CC-4C7C-BD36-2BC918EEB1E6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36D8D-ABD9-4CFA-BFEE-12228F67745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A8A7-71CC-4C7C-BD36-2BC918EEB1E6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36D8D-ABD9-4CFA-BFEE-12228F67745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A8A7-71CC-4C7C-BD36-2BC918EEB1E6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36D8D-ABD9-4CFA-BFEE-12228F67745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A8A7-71CC-4C7C-BD36-2BC918EEB1E6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36D8D-ABD9-4CFA-BFEE-12228F67745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A8A7-71CC-4C7C-BD36-2BC918EEB1E6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36D8D-ABD9-4CFA-BFEE-12228F67745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A8A7-71CC-4C7C-BD36-2BC918EEB1E6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36D8D-ABD9-4CFA-BFEE-12228F67745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A8A7-71CC-4C7C-BD36-2BC918EEB1E6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36D8D-ABD9-4CFA-BFEE-12228F67745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A8A7-71CC-4C7C-BD36-2BC918EEB1E6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36D8D-ABD9-4CFA-BFEE-12228F67745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A8A7-71CC-4C7C-BD36-2BC918EEB1E6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36D8D-ABD9-4CFA-BFEE-12228F67745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9A8A7-71CC-4C7C-BD36-2BC918EEB1E6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36D8D-ABD9-4CFA-BFEE-12228F67745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WPX E</a:t>
            </a:r>
            <a:r>
              <a:rPr lang="en-US" sz="3600" dirty="0" smtClean="0"/>
              <a:t>NERGY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PA14-6 P</a:t>
            </a:r>
            <a:r>
              <a:rPr lang="en-US" sz="3600" dirty="0" smtClean="0"/>
              <a:t>AD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Location # 335035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No signs on wells. Oil stains in front </a:t>
            </a:r>
            <a:r>
              <a:rPr lang="en-US" smtClean="0"/>
              <a:t>of well heads</a:t>
            </a:r>
            <a:endParaRPr lang="en-US"/>
          </a:p>
        </p:txBody>
      </p:sp>
      <p:pic>
        <p:nvPicPr>
          <p:cNvPr id="7" name="Content Placeholder 6" descr="DSCN559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8" name="Content Placeholder 7" descr="DSCN559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Spill stains at wells</a:t>
            </a:r>
            <a:endParaRPr lang="en-US" dirty="0"/>
          </a:p>
        </p:txBody>
      </p:sp>
      <p:pic>
        <p:nvPicPr>
          <p:cNvPr id="7" name="Content Placeholder 6" descr="DSCN559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8" name="Content Placeholder 7" descr="DSCN559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21</Words>
  <Application>Microsoft Office PowerPoint</Application>
  <PresentationFormat>On-screen Show (4:3)</PresentationFormat>
  <Paragraphs>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WPX ENERGY PA14-6 PAD</vt:lpstr>
      <vt:lpstr>No signs on wells. Oil stains in front of well heads</vt:lpstr>
      <vt:lpstr>Spill stains at wells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WPX ENERGY PA14-6 PAD</dc:title>
  <dc:creator>Mike Longworth</dc:creator>
  <cp:lastModifiedBy>Mike Longworth</cp:lastModifiedBy>
  <cp:revision>2</cp:revision>
  <dcterms:created xsi:type="dcterms:W3CDTF">2014-11-25T17:52:40Z</dcterms:created>
  <dcterms:modified xsi:type="dcterms:W3CDTF">2014-11-25T18:11:05Z</dcterms:modified>
</cp:coreProperties>
</file>