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5" y="2315203"/>
            <a:ext cx="2888702" cy="16248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CITATION OIL AND GAS CORP.  # 17180</a:t>
            </a:r>
            <a:br>
              <a:rPr lang="en-US" sz="2400" dirty="0" smtClean="0"/>
            </a:br>
            <a:r>
              <a:rPr lang="en-US" sz="2400" dirty="0" smtClean="0"/>
              <a:t>ARTHUR SINDT 5   075-06680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– PJ - 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WH-PJ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5" y="2315205"/>
            <a:ext cx="2888703" cy="1624895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2016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CITATION OIL AND GAS CORP.  # 17180 ARTHUR SINDT 5   075-06680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321</cp:revision>
  <dcterms:created xsi:type="dcterms:W3CDTF">2014-10-03T21:02:56Z</dcterms:created>
  <dcterms:modified xsi:type="dcterms:W3CDTF">2026-03-19T15:43:51Z</dcterms:modified>
</cp:coreProperties>
</file>