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05-095-06316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Claymon</a:t>
            </a:r>
            <a:r>
              <a:rPr lang="en-US" sz="1600" dirty="0" smtClean="0"/>
              <a:t> L6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378874"/>
            <a:ext cx="1885946" cy="1414460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3" y="2378872"/>
            <a:ext cx="1885949" cy="1414462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Wellhead-PJ-PM-Signage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1250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05-095-06316 Amherst Field  Claymon L6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193</cp:revision>
  <dcterms:created xsi:type="dcterms:W3CDTF">2014-10-03T21:02:56Z</dcterms:created>
  <dcterms:modified xsi:type="dcterms:W3CDTF">2022-08-31T16:42:56Z</dcterms:modified>
</cp:coreProperties>
</file>