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86460-CDBE-435E-B42B-AE15CF1E8230}" type="datetimeFigureOut">
              <a:rPr lang="en-US" smtClean="0"/>
              <a:pPr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47145-2350-4716-BAC7-0E5131B49D5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Non Such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 id. # 324169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3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Accumulation</a:t>
            </a:r>
            <a:endParaRPr lang="en-US" dirty="0"/>
          </a:p>
        </p:txBody>
      </p:sp>
      <p:pic>
        <p:nvPicPr>
          <p:cNvPr id="4" name="Content Placeholder 3" descr="DSCN43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Miss match gate height</a:t>
            </a:r>
            <a:endParaRPr lang="en-US" dirty="0"/>
          </a:p>
        </p:txBody>
      </p:sp>
      <p:pic>
        <p:nvPicPr>
          <p:cNvPr id="4" name="Content Placeholder 3" descr="DSCN43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Netting not on pit</a:t>
            </a:r>
            <a:endParaRPr lang="en-US" dirty="0"/>
          </a:p>
        </p:txBody>
      </p:sp>
      <p:pic>
        <p:nvPicPr>
          <p:cNvPr id="4" name="Content Placeholder 3" descr="DSCN43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Netting</a:t>
            </a:r>
            <a:endParaRPr lang="en-US" dirty="0"/>
          </a:p>
        </p:txBody>
      </p:sp>
      <p:pic>
        <p:nvPicPr>
          <p:cNvPr id="4" name="Content Placeholder 3" descr="DSCN43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Label peeling and incorrect volume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 descr="DSCN43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24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Non Such</vt:lpstr>
      <vt:lpstr>Slide 2</vt:lpstr>
      <vt:lpstr>Oil Accumulation</vt:lpstr>
      <vt:lpstr>Miss match gate height</vt:lpstr>
      <vt:lpstr>Netting not on pit</vt:lpstr>
      <vt:lpstr>No Netting</vt:lpstr>
      <vt:lpstr>Label peeling and incorrect volume 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 Such</dc:title>
  <dc:creator>Mike Longworth</dc:creator>
  <cp:lastModifiedBy>Mike Longworth</cp:lastModifiedBy>
  <cp:revision>2</cp:revision>
  <dcterms:created xsi:type="dcterms:W3CDTF">2014-07-02T16:41:05Z</dcterms:created>
  <dcterms:modified xsi:type="dcterms:W3CDTF">2014-07-02T17:10:05Z</dcterms:modified>
</cp:coreProperties>
</file>