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64" r:id="rId2"/>
    <p:sldId id="265" r:id="rId3"/>
    <p:sldId id="266" r:id="rId4"/>
    <p:sldId id="261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5/3/2024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</a:t>
            </a:r>
            <a:r>
              <a:rPr lang="en-US" sz="1600" dirty="0" smtClean="0"/>
              <a:t>Tad Pole 21-12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</a:t>
            </a:r>
            <a:r>
              <a:rPr lang="en-US" sz="1600" dirty="0" smtClean="0"/>
              <a:t>307609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–Wellhead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Wellhead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Tad Pole 21-12</a:t>
            </a:r>
            <a:br>
              <a:rPr lang="en-US" sz="1600" dirty="0"/>
            </a:br>
            <a:r>
              <a:rPr lang="en-US" sz="1600" dirty="0"/>
              <a:t>Facility ID: 307609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</a:t>
            </a:r>
            <a:r>
              <a:rPr lang="en-US" sz="1400" dirty="0" smtClean="0"/>
              <a:t>Repairs to Secondary Roadway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/>
              <a:t>Repairs to Secondary Roadway 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Tad Pole 21-12</a:t>
            </a:r>
            <a:br>
              <a:rPr lang="en-US" sz="1600" dirty="0"/>
            </a:br>
            <a:r>
              <a:rPr lang="en-US" sz="1600" dirty="0"/>
              <a:t>Facility ID: 307609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</a:t>
            </a:r>
            <a:r>
              <a:rPr lang="en-US" sz="1400" dirty="0" smtClean="0"/>
              <a:t>Tad Pole 21-12 Offsite Pit AKA Rita 51 Pit ID 258340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</a:t>
            </a:r>
            <a:r>
              <a:rPr lang="en-US" sz="1400" dirty="0"/>
              <a:t>High Fluid Level, Does not meet freeboard per Rule </a:t>
            </a:r>
            <a:r>
              <a:rPr lang="en-US" sz="1400" dirty="0" err="1"/>
              <a:t>909.c</a:t>
            </a:r>
            <a:r>
              <a:rPr lang="en-US" sz="1400" dirty="0"/>
              <a:t>.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Tad Pole 21-12</a:t>
            </a:r>
            <a:br>
              <a:rPr lang="en-US" sz="1600" dirty="0"/>
            </a:br>
            <a:r>
              <a:rPr lang="en-US" sz="1600" dirty="0"/>
              <a:t>Facility ID: 307609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</a:t>
            </a:r>
            <a:r>
              <a:rPr lang="en-US" sz="1400" dirty="0" smtClean="0"/>
              <a:t>High Fluid Level, Does not meet freeboard per Rule </a:t>
            </a:r>
            <a:r>
              <a:rPr lang="en-US" sz="1400" dirty="0" err="1" smtClean="0"/>
              <a:t>909.c</a:t>
            </a:r>
            <a:r>
              <a:rPr lang="en-US" sz="1400" dirty="0" smtClean="0"/>
              <a:t>.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9" name="Straight Arrow Connector 8"/>
          <p:cNvCxnSpPr/>
          <p:nvPr/>
        </p:nvCxnSpPr>
        <p:spPr>
          <a:xfrm flipH="1">
            <a:off x="2971800" y="2971800"/>
            <a:ext cx="4572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1804</TotalTime>
  <Words>141</Words>
  <Application>Microsoft Office PowerPoint</Application>
  <PresentationFormat>On-screen Show (4:3)</PresentationFormat>
  <Paragraphs>19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 Location: Tad Pole 21-12 Facility ID: 307609   </vt:lpstr>
      <vt:lpstr>Inspection Photos  Location: Tad Pole 21-12 Facility ID: 307609</vt:lpstr>
      <vt:lpstr>Inspection Photos  Location: Tad Pole 21-12 Facility ID: 307609   </vt:lpstr>
      <vt:lpstr>Inspection Photos  Location: Tad Pole 21-12 Facility ID: 307609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183</cp:revision>
  <dcterms:created xsi:type="dcterms:W3CDTF">2014-10-03T21:02:56Z</dcterms:created>
  <dcterms:modified xsi:type="dcterms:W3CDTF">2024-05-03T19:11:39Z</dcterms:modified>
</cp:coreProperties>
</file>