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4" r:id="rId2"/>
    <p:sldId id="265" r:id="rId3"/>
    <p:sldId id="266" r:id="rId4"/>
    <p:sldId id="261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>
        <p:scale>
          <a:sx n="120" d="100"/>
          <a:sy n="120" d="100"/>
        </p:scale>
        <p:origin x="121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9/28/2023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Grays-State </a:t>
            </a:r>
            <a:r>
              <a:rPr lang="en-US" sz="1600" dirty="0" smtClean="0"/>
              <a:t>24-36</a:t>
            </a:r>
            <a:r>
              <a:rPr lang="en-US" sz="1600" dirty="0" smtClean="0"/>
              <a:t> </a:t>
            </a:r>
            <a:r>
              <a:rPr lang="en-US" sz="1600" dirty="0" smtClean="0"/>
              <a:t># </a:t>
            </a:r>
            <a:r>
              <a:rPr lang="en-US" sz="1600" dirty="0" smtClean="0"/>
              <a:t>5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</a:t>
            </a:r>
            <a:r>
              <a:rPr lang="en-US" sz="1600" dirty="0" smtClean="0"/>
              <a:t>321687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Well Placards not Visible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Grays-State 24-36 # 5</a:t>
            </a:r>
            <a:br>
              <a:rPr lang="en-US" sz="1600" dirty="0"/>
            </a:br>
            <a:r>
              <a:rPr lang="en-US" sz="1600" dirty="0"/>
              <a:t>Facility ID: 321687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Impacted soil observed inside wellhead building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– Impacted soil observed inside wellhead building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Grays-State 24-36 # 5</a:t>
            </a:r>
            <a:br>
              <a:rPr lang="en-US" sz="1600" dirty="0"/>
            </a:br>
            <a:r>
              <a:rPr lang="en-US" sz="1600" dirty="0"/>
              <a:t>Facility ID: 321687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Unused Equipment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Tank Not Plumbed to well. No Cap on end of line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Grays-State 24-36 # 5</a:t>
            </a:r>
            <a:br>
              <a:rPr lang="en-US" sz="1600" dirty="0"/>
            </a:br>
            <a:r>
              <a:rPr lang="en-US" sz="1600" dirty="0"/>
              <a:t>Facility ID: 321687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Vent Cover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 Tank on location with missing vent lid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8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743200" y="22098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1847</TotalTime>
  <Words>144</Words>
  <Application>Microsoft Office PowerPoint</Application>
  <PresentationFormat>On-screen Show (4:3)</PresentationFormat>
  <Paragraphs>20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 Location: Grays-State 24-36 # 5 Facility ID: 321687   </vt:lpstr>
      <vt:lpstr>Inspection Photos  Location: Grays-State 24-36 # 5 Facility ID: 321687</vt:lpstr>
      <vt:lpstr>Inspection Photos  Location: Grays-State 24-36 # 5 Facility ID: 321687   </vt:lpstr>
      <vt:lpstr>Inspection Photos  Location: Grays-State 24-36 # 5 Facility ID: 321687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184</cp:revision>
  <dcterms:created xsi:type="dcterms:W3CDTF">2014-10-03T21:02:56Z</dcterms:created>
  <dcterms:modified xsi:type="dcterms:W3CDTF">2023-09-28T13:45:26Z</dcterms:modified>
</cp:coreProperties>
</file>