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67" r:id="rId2"/>
    <p:sldId id="287" r:id="rId3"/>
    <p:sldId id="308" r:id="rId4"/>
    <p:sldId id="303" r:id="rId5"/>
    <p:sldId id="309" r:id="rId6"/>
    <p:sldId id="310" r:id="rId7"/>
    <p:sldId id="31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63" autoAdjust="0"/>
    <p:restoredTop sz="94660"/>
  </p:normalViewPr>
  <p:slideViewPr>
    <p:cSldViewPr>
      <p:cViewPr varScale="1">
        <p:scale>
          <a:sx n="83" d="100"/>
          <a:sy n="83" d="100"/>
        </p:scale>
        <p:origin x="355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4" d="100"/>
          <a:sy n="54" d="100"/>
        </p:scale>
        <p:origin x="-1848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EDCA79-6722-424B-8B8C-512A257051A1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FA8A9F-BC7D-4070-8848-0F87B1FB8BBB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API: 071-06565  |  Date: 4/16/2020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API: 071-06565  |  Date: 4/16/2020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API: 071-06565  |  Date: 4/16/2020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API: 071-06565  |  Date: 4/16/2020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API: 071-06565  |  Date: 4/16/2020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API: 071-06565  |  Date: 4/16/2020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API: 071-06565  |  Date: 4/16/2020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API: 071-06565  |  Date: 4/16/2020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API: 071-06565  |  Date: 4/16/2020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API: 071-06565  |  Date: 4/16/2020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API: 071-06565  |  Date: 4/16/2020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API: 071-06565  |  Date: 4/16/2020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6"/>
          <p:cNvSpPr txBox="1">
            <a:spLocks/>
          </p:cNvSpPr>
          <p:nvPr/>
        </p:nvSpPr>
        <p:spPr>
          <a:xfrm>
            <a:off x="2971800" y="2286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Footer Placeholder 6"/>
          <p:cNvSpPr txBox="1">
            <a:spLocks/>
          </p:cNvSpPr>
          <p:nvPr/>
        </p:nvSpPr>
        <p:spPr>
          <a:xfrm>
            <a:off x="1828800" y="1600200"/>
            <a:ext cx="5791200" cy="2819400"/>
          </a:xfrm>
          <a:prstGeom prst="rect">
            <a:avLst/>
          </a:prstGeom>
        </p:spPr>
        <p:txBody>
          <a:bodyPr vert="horz" lIns="91440" tIns="45720" rIns="91440" bIns="45720" rtlCol="0" anchor="t"/>
          <a:lstStyle/>
          <a:p>
            <a:pPr lvl="0" algn="ctr">
              <a:defRPr/>
            </a:pPr>
            <a:r>
              <a:rPr lang="en-US" sz="3200" b="1" dirty="0">
                <a:solidFill>
                  <a:schemeClr val="tx1">
                    <a:tint val="75000"/>
                  </a:schemeClr>
                </a:solidFill>
              </a:rPr>
              <a:t>Inspection </a:t>
            </a:r>
            <a:r>
              <a:rPr lang="en-US" sz="3200" b="1" dirty="0" smtClean="0">
                <a:solidFill>
                  <a:schemeClr val="tx1">
                    <a:tint val="75000"/>
                  </a:schemeClr>
                </a:solidFill>
              </a:rPr>
              <a:t>Photos</a:t>
            </a:r>
          </a:p>
          <a:p>
            <a:pPr lvl="0" algn="ctr">
              <a:defRPr/>
            </a:pPr>
            <a:r>
              <a:rPr lang="en-US" sz="2800" dirty="0" smtClean="0">
                <a:solidFill>
                  <a:schemeClr val="tx1">
                    <a:tint val="75000"/>
                  </a:schemeClr>
                </a:solidFill>
              </a:rPr>
              <a:t>API: </a:t>
            </a:r>
            <a:r>
              <a:rPr lang="en-US" sz="2800" dirty="0" smtClean="0">
                <a:solidFill>
                  <a:schemeClr val="tx1">
                    <a:tint val="75000"/>
                  </a:schemeClr>
                </a:solidFill>
              </a:rPr>
              <a:t>071-06565</a:t>
            </a:r>
            <a:endParaRPr lang="en-US" sz="2800" dirty="0" smtClean="0">
              <a:solidFill>
                <a:schemeClr val="tx1">
                  <a:tint val="75000"/>
                </a:schemeClr>
              </a:solidFill>
            </a:endParaRPr>
          </a:p>
          <a:p>
            <a:pPr lvl="0" algn="ctr">
              <a:defRPr/>
            </a:pPr>
            <a:r>
              <a:rPr lang="en-US" sz="2800" dirty="0" smtClean="0">
                <a:solidFill>
                  <a:schemeClr val="tx1">
                    <a:tint val="75000"/>
                  </a:schemeClr>
                </a:solidFill>
              </a:rPr>
              <a:t>Operator: </a:t>
            </a:r>
            <a:r>
              <a:rPr lang="en-US" dirty="0"/>
              <a:t>EVERGREEN NATURAL </a:t>
            </a:r>
            <a:r>
              <a:rPr lang="en-US" dirty="0" smtClean="0"/>
              <a:t>RESOURCES</a:t>
            </a:r>
          </a:p>
          <a:p>
            <a:pPr lvl="0" algn="ctr">
              <a:defRPr/>
            </a:pPr>
            <a:r>
              <a:rPr lang="en-US" sz="2800" dirty="0" smtClean="0">
                <a:solidFill>
                  <a:schemeClr val="tx1">
                    <a:tint val="75000"/>
                  </a:schemeClr>
                </a:solidFill>
              </a:rPr>
              <a:t>Inspection Date: 4/16/2020</a:t>
            </a:r>
            <a:endParaRPr lang="en-US" sz="2400" dirty="0" smtClean="0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21788" y="6356350"/>
            <a:ext cx="2895600" cy="365125"/>
          </a:xfrm>
        </p:spPr>
        <p:txBody>
          <a:bodyPr/>
          <a:lstStyle/>
          <a:p>
            <a:r>
              <a:rPr lang="en-US" dirty="0" smtClean="0"/>
              <a:t>API: </a:t>
            </a:r>
            <a:r>
              <a:rPr lang="en-US" dirty="0" smtClean="0"/>
              <a:t>071-06565  </a:t>
            </a:r>
            <a:r>
              <a:rPr lang="en-US" dirty="0" smtClean="0"/>
              <a:t>|  Date: 4/16/2020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75" y="5829469"/>
            <a:ext cx="2638425" cy="868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609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half" idx="2"/>
          </p:nvPr>
        </p:nvSpPr>
        <p:spPr>
          <a:xfrm>
            <a:off x="1447800" y="5029200"/>
            <a:ext cx="6324600" cy="804862"/>
          </a:xfrm>
        </p:spPr>
        <p:txBody>
          <a:bodyPr>
            <a:normAutofit/>
          </a:bodyPr>
          <a:lstStyle/>
          <a:p>
            <a:r>
              <a:rPr lang="en-US" b="1" dirty="0" smtClean="0"/>
              <a:t>Photo 1. </a:t>
            </a:r>
            <a:r>
              <a:rPr lang="en-US" dirty="0"/>
              <a:t>F</a:t>
            </a:r>
            <a:r>
              <a:rPr lang="en-US" dirty="0" smtClean="0"/>
              <a:t>acing </a:t>
            </a:r>
            <a:r>
              <a:rPr lang="en-US" dirty="0" smtClean="0"/>
              <a:t>southeast toward the location. A pile of rocks are stored on interim area and need to be removed.</a:t>
            </a:r>
            <a:endParaRPr lang="en-US" sz="1350" b="1" dirty="0"/>
          </a:p>
        </p:txBody>
      </p:sp>
      <p:sp>
        <p:nvSpPr>
          <p:cNvPr id="11" name="Footer Placeholder 6"/>
          <p:cNvSpPr txBox="1">
            <a:spLocks/>
          </p:cNvSpPr>
          <p:nvPr/>
        </p:nvSpPr>
        <p:spPr>
          <a:xfrm>
            <a:off x="2971800" y="2286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47800" y="914400"/>
            <a:ext cx="6324600" cy="4038600"/>
          </a:xfrm>
          <a:prstGeom prst="rect">
            <a:avLst/>
          </a:prstGeom>
          <a:noFill/>
          <a:ln w="73025">
            <a:noFill/>
            <a:miter lim="800000"/>
            <a:headEnd/>
            <a:tailEnd/>
          </a:ln>
          <a:effectLst/>
        </p:spPr>
      </p:pic>
      <p:sp>
        <p:nvSpPr>
          <p:cNvPr id="9" name="Footer Placeholder 6"/>
          <p:cNvSpPr txBox="1">
            <a:spLocks/>
          </p:cNvSpPr>
          <p:nvPr/>
        </p:nvSpPr>
        <p:spPr>
          <a:xfrm>
            <a:off x="2971800" y="228600"/>
            <a:ext cx="2895600" cy="6096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lvl="0" algn="ctr">
              <a:defRPr/>
            </a:pPr>
            <a:r>
              <a:rPr lang="en-US" sz="1200" b="1" dirty="0">
                <a:solidFill>
                  <a:schemeClr val="tx1">
                    <a:tint val="75000"/>
                  </a:schemeClr>
                </a:solidFill>
              </a:rPr>
              <a:t>Inspection 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Photos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3314700" y="6356350"/>
            <a:ext cx="2895600" cy="365125"/>
          </a:xfrm>
        </p:spPr>
        <p:txBody>
          <a:bodyPr/>
          <a:lstStyle/>
          <a:p>
            <a:r>
              <a:rPr lang="en-US" smtClean="0"/>
              <a:t>API: 071-06565  |  Date: 4/16/2020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375" y="5831500"/>
            <a:ext cx="2638425" cy="868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659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half" idx="2"/>
          </p:nvPr>
        </p:nvSpPr>
        <p:spPr>
          <a:xfrm>
            <a:off x="1447800" y="5029200"/>
            <a:ext cx="6324600" cy="804862"/>
          </a:xfrm>
        </p:spPr>
        <p:txBody>
          <a:bodyPr>
            <a:normAutofit/>
          </a:bodyPr>
          <a:lstStyle/>
          <a:p>
            <a:r>
              <a:rPr lang="en-US" b="1" dirty="0" smtClean="0"/>
              <a:t>Photo 2. </a:t>
            </a:r>
            <a:r>
              <a:rPr lang="en-US" dirty="0" smtClean="0"/>
              <a:t>Facing toward the two wells at the location.</a:t>
            </a:r>
            <a:endParaRPr lang="en-US" b="1" dirty="0"/>
          </a:p>
        </p:txBody>
      </p:sp>
      <p:sp>
        <p:nvSpPr>
          <p:cNvPr id="11" name="Footer Placeholder 6"/>
          <p:cNvSpPr txBox="1">
            <a:spLocks/>
          </p:cNvSpPr>
          <p:nvPr/>
        </p:nvSpPr>
        <p:spPr>
          <a:xfrm>
            <a:off x="2971800" y="2286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47800" y="914400"/>
            <a:ext cx="6324600" cy="4038600"/>
          </a:xfrm>
          <a:prstGeom prst="rect">
            <a:avLst/>
          </a:prstGeom>
          <a:noFill/>
          <a:ln w="73025">
            <a:noFill/>
            <a:miter lim="800000"/>
            <a:headEnd/>
            <a:tailEnd/>
          </a:ln>
          <a:effectLst/>
        </p:spPr>
      </p:pic>
      <p:sp>
        <p:nvSpPr>
          <p:cNvPr id="9" name="Footer Placeholder 6"/>
          <p:cNvSpPr txBox="1">
            <a:spLocks/>
          </p:cNvSpPr>
          <p:nvPr/>
        </p:nvSpPr>
        <p:spPr>
          <a:xfrm>
            <a:off x="2971800" y="228600"/>
            <a:ext cx="2895600" cy="6096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lvl="0" algn="ctr">
              <a:defRPr/>
            </a:pPr>
            <a:r>
              <a:rPr lang="en-US" sz="1200" b="1" dirty="0">
                <a:solidFill>
                  <a:schemeClr val="tx1">
                    <a:tint val="75000"/>
                  </a:schemeClr>
                </a:solidFill>
              </a:rPr>
              <a:t>Inspection 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Photos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3314700" y="6356350"/>
            <a:ext cx="2895600" cy="365125"/>
          </a:xfrm>
        </p:spPr>
        <p:txBody>
          <a:bodyPr/>
          <a:lstStyle/>
          <a:p>
            <a:r>
              <a:rPr lang="en-US" smtClean="0"/>
              <a:t>API: 071-06565  |  Date: 4/16/2020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375" y="5831500"/>
            <a:ext cx="2638425" cy="868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103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half" idx="2"/>
          </p:nvPr>
        </p:nvSpPr>
        <p:spPr>
          <a:xfrm>
            <a:off x="1493520" y="5112238"/>
            <a:ext cx="6324600" cy="804862"/>
          </a:xfrm>
        </p:spPr>
        <p:txBody>
          <a:bodyPr>
            <a:normAutofit/>
          </a:bodyPr>
          <a:lstStyle/>
          <a:p>
            <a:r>
              <a:rPr lang="en-US" b="1" dirty="0" smtClean="0"/>
              <a:t>Photo 3. </a:t>
            </a:r>
            <a:r>
              <a:rPr lang="en-US" dirty="0" smtClean="0"/>
              <a:t>Well signs are posted at meter shed. Arrow points to pit shown in following photos.</a:t>
            </a:r>
            <a:endParaRPr lang="en-US" sz="1350" dirty="0"/>
          </a:p>
        </p:txBody>
      </p:sp>
      <p:sp>
        <p:nvSpPr>
          <p:cNvPr id="11" name="Footer Placeholder 6"/>
          <p:cNvSpPr txBox="1">
            <a:spLocks/>
          </p:cNvSpPr>
          <p:nvPr/>
        </p:nvSpPr>
        <p:spPr>
          <a:xfrm>
            <a:off x="2971800" y="2286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93520" y="914400"/>
            <a:ext cx="6324600" cy="4038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9" name="Footer Placeholder 6"/>
          <p:cNvSpPr txBox="1">
            <a:spLocks/>
          </p:cNvSpPr>
          <p:nvPr/>
        </p:nvSpPr>
        <p:spPr>
          <a:xfrm>
            <a:off x="2971800" y="228600"/>
            <a:ext cx="2895600" cy="6096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lvl="0" algn="ctr">
              <a:defRPr/>
            </a:pPr>
            <a:r>
              <a:rPr lang="en-US" sz="1200" b="1" dirty="0">
                <a:solidFill>
                  <a:schemeClr val="tx1">
                    <a:tint val="75000"/>
                  </a:schemeClr>
                </a:solidFill>
              </a:rPr>
              <a:t>Inspection 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Photos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3314700" y="6356350"/>
            <a:ext cx="2895600" cy="365125"/>
          </a:xfrm>
        </p:spPr>
        <p:txBody>
          <a:bodyPr/>
          <a:lstStyle/>
          <a:p>
            <a:r>
              <a:rPr lang="en-US" smtClean="0"/>
              <a:t>API: 071-06565  |  Date: 4/16/2020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375" y="5831500"/>
            <a:ext cx="2638425" cy="868969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H="1" flipV="1">
            <a:off x="4400550" y="1905000"/>
            <a:ext cx="228600" cy="381000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7587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half" idx="2"/>
          </p:nvPr>
        </p:nvSpPr>
        <p:spPr>
          <a:xfrm>
            <a:off x="1493520" y="5112238"/>
            <a:ext cx="6324600" cy="804862"/>
          </a:xfrm>
        </p:spPr>
        <p:txBody>
          <a:bodyPr>
            <a:normAutofit/>
          </a:bodyPr>
          <a:lstStyle/>
          <a:p>
            <a:r>
              <a:rPr lang="en-US" b="1" dirty="0" smtClean="0"/>
              <a:t>Photo </a:t>
            </a:r>
            <a:r>
              <a:rPr lang="en-US" b="1" dirty="0" smtClean="0"/>
              <a:t>4. </a:t>
            </a:r>
            <a:r>
              <a:rPr lang="en-US" dirty="0" smtClean="0"/>
              <a:t>Facing </a:t>
            </a:r>
            <a:r>
              <a:rPr lang="en-US" dirty="0" smtClean="0"/>
              <a:t>toward the slope of the pit. The soils are not stabilized and need to be seeded.</a:t>
            </a:r>
            <a:endParaRPr lang="en-US" sz="1350" dirty="0"/>
          </a:p>
        </p:txBody>
      </p:sp>
      <p:sp>
        <p:nvSpPr>
          <p:cNvPr id="11" name="Footer Placeholder 6"/>
          <p:cNvSpPr txBox="1">
            <a:spLocks/>
          </p:cNvSpPr>
          <p:nvPr/>
        </p:nvSpPr>
        <p:spPr>
          <a:xfrm>
            <a:off x="2971800" y="2286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93520" y="914400"/>
            <a:ext cx="6324600" cy="4038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9" name="Footer Placeholder 6"/>
          <p:cNvSpPr txBox="1">
            <a:spLocks/>
          </p:cNvSpPr>
          <p:nvPr/>
        </p:nvSpPr>
        <p:spPr>
          <a:xfrm>
            <a:off x="2971800" y="228600"/>
            <a:ext cx="2895600" cy="6096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lvl="0" algn="ctr">
              <a:defRPr/>
            </a:pPr>
            <a:r>
              <a:rPr lang="en-US" sz="1200" b="1" dirty="0">
                <a:solidFill>
                  <a:schemeClr val="tx1">
                    <a:tint val="75000"/>
                  </a:schemeClr>
                </a:solidFill>
              </a:rPr>
              <a:t>Inspection 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Photos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3314700" y="6356350"/>
            <a:ext cx="2895600" cy="365125"/>
          </a:xfrm>
        </p:spPr>
        <p:txBody>
          <a:bodyPr/>
          <a:lstStyle/>
          <a:p>
            <a:r>
              <a:rPr lang="en-US" smtClean="0"/>
              <a:t>API: 071-06565  |  Date: 4/16/2020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375" y="5831500"/>
            <a:ext cx="2638425" cy="868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921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half" idx="2"/>
          </p:nvPr>
        </p:nvSpPr>
        <p:spPr>
          <a:xfrm>
            <a:off x="1493520" y="5112238"/>
            <a:ext cx="6324600" cy="804862"/>
          </a:xfrm>
        </p:spPr>
        <p:txBody>
          <a:bodyPr>
            <a:normAutofit/>
          </a:bodyPr>
          <a:lstStyle/>
          <a:p>
            <a:r>
              <a:rPr lang="en-US" b="1" dirty="0" smtClean="0"/>
              <a:t>Photo </a:t>
            </a:r>
            <a:r>
              <a:rPr lang="en-US" b="1" dirty="0" smtClean="0"/>
              <a:t>5. </a:t>
            </a:r>
            <a:r>
              <a:rPr lang="en-US" dirty="0" smtClean="0"/>
              <a:t>Facing </a:t>
            </a:r>
            <a:r>
              <a:rPr lang="en-US" dirty="0" smtClean="0"/>
              <a:t>toward the pit. There is no information found in database.</a:t>
            </a:r>
            <a:endParaRPr lang="en-US" sz="1350" dirty="0"/>
          </a:p>
        </p:txBody>
      </p:sp>
      <p:sp>
        <p:nvSpPr>
          <p:cNvPr id="11" name="Footer Placeholder 6"/>
          <p:cNvSpPr txBox="1">
            <a:spLocks/>
          </p:cNvSpPr>
          <p:nvPr/>
        </p:nvSpPr>
        <p:spPr>
          <a:xfrm>
            <a:off x="2971800" y="2286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93520" y="914400"/>
            <a:ext cx="6324600" cy="4038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9" name="Footer Placeholder 6"/>
          <p:cNvSpPr txBox="1">
            <a:spLocks/>
          </p:cNvSpPr>
          <p:nvPr/>
        </p:nvSpPr>
        <p:spPr>
          <a:xfrm>
            <a:off x="2971800" y="228600"/>
            <a:ext cx="2895600" cy="6096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lvl="0" algn="ctr">
              <a:defRPr/>
            </a:pPr>
            <a:r>
              <a:rPr lang="en-US" sz="1200" b="1" dirty="0">
                <a:solidFill>
                  <a:schemeClr val="tx1">
                    <a:tint val="75000"/>
                  </a:schemeClr>
                </a:solidFill>
              </a:rPr>
              <a:t>Inspection 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Photos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3314700" y="6356350"/>
            <a:ext cx="2895600" cy="365125"/>
          </a:xfrm>
        </p:spPr>
        <p:txBody>
          <a:bodyPr/>
          <a:lstStyle/>
          <a:p>
            <a:r>
              <a:rPr lang="en-US" smtClean="0"/>
              <a:t>API: 071-06565  |  Date: 4/16/2020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375" y="5831500"/>
            <a:ext cx="2638425" cy="868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807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half" idx="2"/>
          </p:nvPr>
        </p:nvSpPr>
        <p:spPr>
          <a:xfrm>
            <a:off x="1493520" y="5112238"/>
            <a:ext cx="6324600" cy="804862"/>
          </a:xfrm>
        </p:spPr>
        <p:txBody>
          <a:bodyPr>
            <a:normAutofit/>
          </a:bodyPr>
          <a:lstStyle/>
          <a:p>
            <a:r>
              <a:rPr lang="en-US" b="1" dirty="0" smtClean="0"/>
              <a:t>Photo </a:t>
            </a:r>
            <a:r>
              <a:rPr lang="en-US" b="1" dirty="0" smtClean="0"/>
              <a:t>6. </a:t>
            </a:r>
            <a:r>
              <a:rPr lang="en-US" dirty="0" smtClean="0"/>
              <a:t>It appears recent work was performed at this pit area. The slope of the pit needs to be stabilized and reclaimed.</a:t>
            </a:r>
            <a:endParaRPr lang="en-US" sz="1350" dirty="0"/>
          </a:p>
        </p:txBody>
      </p:sp>
      <p:sp>
        <p:nvSpPr>
          <p:cNvPr id="11" name="Footer Placeholder 6"/>
          <p:cNvSpPr txBox="1">
            <a:spLocks/>
          </p:cNvSpPr>
          <p:nvPr/>
        </p:nvSpPr>
        <p:spPr>
          <a:xfrm>
            <a:off x="2971800" y="2286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93520" y="914400"/>
            <a:ext cx="6324600" cy="4038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9" name="Footer Placeholder 6"/>
          <p:cNvSpPr txBox="1">
            <a:spLocks/>
          </p:cNvSpPr>
          <p:nvPr/>
        </p:nvSpPr>
        <p:spPr>
          <a:xfrm>
            <a:off x="2971800" y="228600"/>
            <a:ext cx="2895600" cy="6096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lvl="0" algn="ctr">
              <a:defRPr/>
            </a:pPr>
            <a:r>
              <a:rPr lang="en-US" sz="1200" b="1" dirty="0">
                <a:solidFill>
                  <a:schemeClr val="tx1">
                    <a:tint val="75000"/>
                  </a:schemeClr>
                </a:solidFill>
              </a:rPr>
              <a:t>Inspection 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Photos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3314700" y="6356350"/>
            <a:ext cx="2895600" cy="365125"/>
          </a:xfrm>
        </p:spPr>
        <p:txBody>
          <a:bodyPr/>
          <a:lstStyle/>
          <a:p>
            <a:r>
              <a:rPr lang="en-US" smtClean="0"/>
              <a:t>API: 071-06565  |  Date: 4/16/2020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375" y="5831500"/>
            <a:ext cx="2638425" cy="868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133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2376</TotalTime>
  <Words>202</Words>
  <Application>Microsoft Office PowerPoint</Application>
  <PresentationFormat>On-screen Show (4:3)</PresentationFormat>
  <Paragraphs>30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Costa, Ryan</cp:lastModifiedBy>
  <cp:revision>273</cp:revision>
  <dcterms:created xsi:type="dcterms:W3CDTF">2014-10-03T21:02:56Z</dcterms:created>
  <dcterms:modified xsi:type="dcterms:W3CDTF">2020-04-17T19:26:37Z</dcterms:modified>
</cp:coreProperties>
</file>