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B85958-2316-43C4-BFA9-75A135123EA7}" type="datetimeFigureOut">
              <a:rPr lang="en-US" smtClean="0"/>
              <a:pPr/>
              <a:t>08/12/2014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A00188-B742-4443-A7AE-B5DB290B0E6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A00188-B742-4443-A7AE-B5DB290B0E6C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D7CF9-9907-4FB2-BB2C-B49B598F6CF1}" type="datetimeFigureOut">
              <a:rPr lang="en-US" smtClean="0"/>
              <a:pPr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99115-0E4F-4F2C-8BB3-EC3218CE29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D7CF9-9907-4FB2-BB2C-B49B598F6CF1}" type="datetimeFigureOut">
              <a:rPr lang="en-US" smtClean="0"/>
              <a:pPr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99115-0E4F-4F2C-8BB3-EC3218CE29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D7CF9-9907-4FB2-BB2C-B49B598F6CF1}" type="datetimeFigureOut">
              <a:rPr lang="en-US" smtClean="0"/>
              <a:pPr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99115-0E4F-4F2C-8BB3-EC3218CE29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D7CF9-9907-4FB2-BB2C-B49B598F6CF1}" type="datetimeFigureOut">
              <a:rPr lang="en-US" smtClean="0"/>
              <a:pPr/>
              <a:t>08/12/2014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99115-0E4F-4F2C-8BB3-EC3218CE29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D7CF9-9907-4FB2-BB2C-B49B598F6CF1}" type="datetimeFigureOut">
              <a:rPr lang="en-US" smtClean="0"/>
              <a:pPr/>
              <a:t>08/12/2014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99115-0E4F-4F2C-8BB3-EC3218CE29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D7CF9-9907-4FB2-BB2C-B49B598F6CF1}" type="datetimeFigureOut">
              <a:rPr lang="en-US" smtClean="0"/>
              <a:pPr/>
              <a:t>08/12/2014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99115-0E4F-4F2C-8BB3-EC3218CE29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D7CF9-9907-4FB2-BB2C-B49B598F6CF1}" type="datetimeFigureOut">
              <a:rPr lang="en-US" smtClean="0"/>
              <a:pPr/>
              <a:t>08/12/2014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99115-0E4F-4F2C-8BB3-EC3218CE29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D7CF9-9907-4FB2-BB2C-B49B598F6CF1}" type="datetimeFigureOut">
              <a:rPr lang="en-US" smtClean="0"/>
              <a:pPr/>
              <a:t>08/12/2014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99115-0E4F-4F2C-8BB3-EC3218CE29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D7CF9-9907-4FB2-BB2C-B49B598F6CF1}" type="datetimeFigureOut">
              <a:rPr lang="en-US" smtClean="0"/>
              <a:pPr/>
              <a:t>08/12/2014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99115-0E4F-4F2C-8BB3-EC3218CE29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D7CF9-9907-4FB2-BB2C-B49B598F6CF1}" type="datetimeFigureOut">
              <a:rPr lang="en-US" smtClean="0"/>
              <a:pPr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99115-0E4F-4F2C-8BB3-EC3218CE29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D7CF9-9907-4FB2-BB2C-B49B598F6CF1}" type="datetimeFigureOut">
              <a:rPr lang="en-US" smtClean="0"/>
              <a:pPr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99115-0E4F-4F2C-8BB3-EC3218CE29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7D7CF9-9907-4FB2-BB2C-B49B598F6CF1}" type="datetimeFigureOut">
              <a:rPr lang="en-US" smtClean="0"/>
              <a:pPr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F99115-0E4F-4F2C-8BB3-EC3218CE29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Petro Mex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Coal Gulch</a:t>
            </a:r>
            <a:r>
              <a:rPr lang="en-US" dirty="0" smtClean="0"/>
              <a:t> </a:t>
            </a:r>
            <a:r>
              <a:rPr lang="en-US" dirty="0" smtClean="0"/>
              <a:t>#2</a:t>
            </a:r>
          </a:p>
          <a:p>
            <a:r>
              <a:rPr lang="en-US" dirty="0" smtClean="0"/>
              <a:t>05-077-08012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45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Pump jack, separator and tank berm covered with weeds</a:t>
            </a:r>
            <a:endParaRPr lang="en-US" dirty="0"/>
          </a:p>
        </p:txBody>
      </p:sp>
      <p:pic>
        <p:nvPicPr>
          <p:cNvPr id="4" name="Content Placeholder 3" descr="DSCN445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Oil Stain under Pump Jack Engine</a:t>
            </a:r>
            <a:endParaRPr lang="en-US" dirty="0"/>
          </a:p>
        </p:txBody>
      </p:sp>
      <p:pic>
        <p:nvPicPr>
          <p:cNvPr id="4" name="Content Placeholder 3" descr="DSCN445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Oil Stain under Pump Jack Engine</a:t>
            </a:r>
            <a:endParaRPr lang="en-US" dirty="0"/>
          </a:p>
        </p:txBody>
      </p:sp>
      <p:pic>
        <p:nvPicPr>
          <p:cNvPr id="4" name="Content Placeholder 3" descr="DSCN445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Oil Stain under Pump Jack Engine</a:t>
            </a:r>
            <a:endParaRPr lang="en-US" dirty="0"/>
          </a:p>
        </p:txBody>
      </p:sp>
      <p:pic>
        <p:nvPicPr>
          <p:cNvPr id="4" name="Content Placeholder 3" descr="DSCN445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Oil Stain under Pump Jack Engine</a:t>
            </a:r>
            <a:endParaRPr lang="en-US" dirty="0"/>
          </a:p>
        </p:txBody>
      </p:sp>
      <p:pic>
        <p:nvPicPr>
          <p:cNvPr id="4" name="Content Placeholder 3" descr="DSCN446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Poor Compaction and Weeds</a:t>
            </a:r>
            <a:endParaRPr lang="en-US" dirty="0"/>
          </a:p>
        </p:txBody>
      </p:sp>
      <p:pic>
        <p:nvPicPr>
          <p:cNvPr id="4" name="Content Placeholder 3" descr="DSCN446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Poor Compaction and Weeds</a:t>
            </a:r>
            <a:endParaRPr lang="en-US" dirty="0"/>
          </a:p>
        </p:txBody>
      </p:sp>
      <p:pic>
        <p:nvPicPr>
          <p:cNvPr id="4" name="Content Placeholder 3" descr="DSCN446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Oil Stained well head</a:t>
            </a:r>
            <a:endParaRPr lang="en-US" dirty="0"/>
          </a:p>
        </p:txBody>
      </p:sp>
      <p:pic>
        <p:nvPicPr>
          <p:cNvPr id="4" name="Content Placeholder 3" descr="DSCN446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Poor Compaction and Weeds</a:t>
            </a:r>
            <a:endParaRPr lang="en-US" dirty="0"/>
          </a:p>
        </p:txBody>
      </p:sp>
      <p:pic>
        <p:nvPicPr>
          <p:cNvPr id="4" name="Content Placeholder 3" descr="DSCN446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Poor Compaction and Weeds</a:t>
            </a:r>
            <a:endParaRPr lang="en-US" dirty="0"/>
          </a:p>
        </p:txBody>
      </p:sp>
      <p:pic>
        <p:nvPicPr>
          <p:cNvPr id="4" name="Content Placeholder 3" descr="DSCN446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Bird Cone off of separator</a:t>
            </a:r>
            <a:endParaRPr lang="en-US" dirty="0"/>
          </a:p>
        </p:txBody>
      </p:sp>
      <p:pic>
        <p:nvPicPr>
          <p:cNvPr id="4" name="Content Placeholder 3" descr="DSCN447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67</Words>
  <Application>Microsoft Office PowerPoint</Application>
  <PresentationFormat>On-screen Show (4:3)</PresentationFormat>
  <Paragraphs>15</Paragraphs>
  <Slides>13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Petro Mex</vt:lpstr>
      <vt:lpstr>Slide 2</vt:lpstr>
      <vt:lpstr>Pump jack, separator and tank berm covered with weeds</vt:lpstr>
      <vt:lpstr>Oil Stain under Pump Jack Engine</vt:lpstr>
      <vt:lpstr>Oil Stain under Pump Jack Engine</vt:lpstr>
      <vt:lpstr>Oil Stain under Pump Jack Engine</vt:lpstr>
      <vt:lpstr>Oil Stain under Pump Jack Engine</vt:lpstr>
      <vt:lpstr>Poor Compaction and Weeds</vt:lpstr>
      <vt:lpstr>Poor Compaction and Weeds</vt:lpstr>
      <vt:lpstr>Oil Stained well head</vt:lpstr>
      <vt:lpstr>Poor Compaction and Weeds</vt:lpstr>
      <vt:lpstr>Poor Compaction and Weeds</vt:lpstr>
      <vt:lpstr>Bird Cone off of separator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Petro Mex</dc:title>
  <dc:creator>Mike Longworth</dc:creator>
  <cp:lastModifiedBy>Mike Longworth</cp:lastModifiedBy>
  <cp:revision>3</cp:revision>
  <dcterms:created xsi:type="dcterms:W3CDTF">2014-07-08T16:46:20Z</dcterms:created>
  <dcterms:modified xsi:type="dcterms:W3CDTF">2014-08-12T12:56:51Z</dcterms:modified>
</cp:coreProperties>
</file>