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4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0" d="100"/>
          <a:sy n="70" d="100"/>
        </p:scale>
        <p:origin x="46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96963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Operator: </a:t>
            </a:r>
            <a:r>
              <a:rPr lang="en-US" sz="1600" dirty="0" smtClean="0"/>
              <a:t>Citation Oil &amp; Gas Corp -17180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Lease: </a:t>
            </a:r>
            <a:r>
              <a:rPr lang="en-US" sz="1600" dirty="0" smtClean="0"/>
              <a:t>Hicks B-1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Facility ID/API, </a:t>
            </a:r>
            <a:r>
              <a:rPr lang="en-US" sz="1600" dirty="0"/>
              <a:t> </a:t>
            </a:r>
            <a:r>
              <a:rPr lang="en-US" sz="1600" dirty="0" smtClean="0"/>
              <a:t>213484</a:t>
            </a:r>
            <a:r>
              <a:rPr lang="en-US" sz="1600" dirty="0" smtClean="0"/>
              <a:t> </a:t>
            </a:r>
            <a:r>
              <a:rPr lang="en-US" sz="1600" dirty="0" smtClean="0"/>
              <a:t>/ </a:t>
            </a:r>
            <a:r>
              <a:rPr lang="en-US" sz="1600" dirty="0" smtClean="0"/>
              <a:t>05-063-06043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3387" y="5181600"/>
            <a:ext cx="4041775" cy="71596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 </a:t>
            </a:r>
            <a:r>
              <a:rPr lang="en-US" sz="1200" dirty="0" smtClean="0"/>
              <a:t>Pipeline Riser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5181600"/>
            <a:ext cx="4041775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Area with riser not ripped </a:t>
            </a:r>
            <a:r>
              <a:rPr lang="en-US" sz="1200" smtClean="0"/>
              <a:t>and farmed.</a:t>
            </a:r>
            <a:endParaRPr lang="en-US" sz="1200" dirty="0"/>
          </a:p>
        </p:txBody>
      </p:sp>
      <p:pic>
        <p:nvPicPr>
          <p:cNvPr id="1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043" y="1295400"/>
            <a:ext cx="2857500" cy="381000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81" y="1295399"/>
            <a:ext cx="2857500" cy="38100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13512</TotalTime>
  <Words>42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Operator: Citation Oil &amp; Gas Corp -17180 Lease: Hicks B-1 Facility ID/API,  213484 / 05-063-06043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Quint, Craig</cp:lastModifiedBy>
  <cp:revision>543</cp:revision>
  <dcterms:created xsi:type="dcterms:W3CDTF">2014-10-03T21:02:56Z</dcterms:created>
  <dcterms:modified xsi:type="dcterms:W3CDTF">2021-03-04T17:21:31Z</dcterms:modified>
</cp:coreProperties>
</file>