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HILL RANCH 26-09V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#: </a:t>
            </a:r>
            <a:r>
              <a:rPr lang="en-US" sz="1600" dirty="0" smtClean="0"/>
              <a:t>05-071-07359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Doc. # 695100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1: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PHOTO 2: WELL SIGN/METER HOUSE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HILL RANCH 26-09V API #: 05-071-07359 Insp. Doc. # 695100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113</cp:revision>
  <dcterms:created xsi:type="dcterms:W3CDTF">2014-10-03T21:02:56Z</dcterms:created>
  <dcterms:modified xsi:type="dcterms:W3CDTF">2019-02-22T18:24:53Z</dcterms:modified>
</cp:coreProperties>
</file>