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9/10/2020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KP Kauffman</a:t>
            </a:r>
            <a:br>
              <a:rPr lang="en-US" dirty="0" smtClean="0"/>
            </a:br>
            <a:r>
              <a:rPr lang="en-US" dirty="0" smtClean="0"/>
              <a:t>Facility Name: Knudson 7</a:t>
            </a:r>
            <a:br>
              <a:rPr lang="en-US" dirty="0" smtClean="0"/>
            </a:br>
            <a:r>
              <a:rPr lang="en-US" dirty="0" smtClean="0"/>
              <a:t>Location ID# 075-07533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/>
          <a:lstStyle/>
          <a:p>
            <a:r>
              <a:rPr lang="en-US" dirty="0" smtClean="0"/>
              <a:t>Lease road erosion-damage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Unapproved bypass lease road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40419719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KP Kauffman</a:t>
            </a:r>
            <a:br>
              <a:rPr lang="en-US" dirty="0" smtClean="0"/>
            </a:br>
            <a:r>
              <a:rPr lang="en-US" dirty="0" smtClean="0"/>
              <a:t>Facility Name: Knudson 7</a:t>
            </a:r>
            <a:br>
              <a:rPr lang="en-US" dirty="0" smtClean="0"/>
            </a:br>
            <a:r>
              <a:rPr lang="en-US" dirty="0" smtClean="0"/>
              <a:t>Location ID# 075-07533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/>
          <a:lstStyle/>
          <a:p>
            <a:r>
              <a:rPr lang="en-US" dirty="0" smtClean="0"/>
              <a:t>Stain @ wellhead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Stain @ wellhead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975289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KP Kauffman</a:t>
            </a:r>
            <a:br>
              <a:rPr lang="en-US" dirty="0" smtClean="0"/>
            </a:br>
            <a:r>
              <a:rPr lang="en-US" dirty="0" smtClean="0"/>
              <a:t>Facility Name: Knudson 7</a:t>
            </a:r>
            <a:br>
              <a:rPr lang="en-US" dirty="0" smtClean="0"/>
            </a:br>
            <a:r>
              <a:rPr lang="en-US" dirty="0" smtClean="0"/>
              <a:t>Location ID# 075-07533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/>
          <a:lstStyle/>
          <a:p>
            <a:r>
              <a:rPr lang="en-US" dirty="0" smtClean="0"/>
              <a:t>Badger hole on lease road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Abandoned elec. </a:t>
            </a:r>
            <a:r>
              <a:rPr lang="en-US" dirty="0"/>
              <a:t>s</a:t>
            </a:r>
            <a:r>
              <a:rPr lang="en-US" dirty="0" smtClean="0"/>
              <a:t>ervice to well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102149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KP Kauffman</a:t>
            </a:r>
            <a:br>
              <a:rPr lang="en-US" dirty="0" smtClean="0"/>
            </a:br>
            <a:r>
              <a:rPr lang="en-US" dirty="0" smtClean="0"/>
              <a:t>Facility Name: Knudson 7</a:t>
            </a:r>
            <a:br>
              <a:rPr lang="en-US" dirty="0" smtClean="0"/>
            </a:br>
            <a:r>
              <a:rPr lang="en-US" dirty="0" smtClean="0"/>
              <a:t>Location ID# 075-07533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/>
          <a:lstStyle/>
          <a:p>
            <a:r>
              <a:rPr lang="en-US" dirty="0" smtClean="0"/>
              <a:t>Weeds @ battery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Weeds @ tank battery – inside and outside berms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27322703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KP Kauffman</a:t>
            </a:r>
            <a:br>
              <a:rPr lang="en-US" dirty="0" smtClean="0"/>
            </a:br>
            <a:r>
              <a:rPr lang="en-US" dirty="0" smtClean="0"/>
              <a:t>Facility Name: Knudson 7</a:t>
            </a:r>
            <a:br>
              <a:rPr lang="en-US" dirty="0" smtClean="0"/>
            </a:br>
            <a:r>
              <a:rPr lang="en-US" dirty="0" smtClean="0"/>
              <a:t>Location ID# 075-07533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/>
          <a:lstStyle/>
          <a:p>
            <a:r>
              <a:rPr lang="en-US" dirty="0" smtClean="0"/>
              <a:t>Placarding</a:t>
            </a:r>
            <a:r>
              <a:rPr lang="en-US" dirty="0" smtClean="0"/>
              <a:t> @ battery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Lease road erosion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1187</TotalTime>
  <Words>122</Words>
  <Application>Microsoft Office PowerPoint</Application>
  <PresentationFormat>On-screen Show (4:3)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Wingdings</vt:lpstr>
      <vt:lpstr>Office Theme</vt:lpstr>
      <vt:lpstr>Operator Name: KP Kauffman Facility Name: Knudson 7 Location ID# 075-07533</vt:lpstr>
      <vt:lpstr>Operator Name: KP Kauffman Facility Name: Knudson 7 Location ID# 075-07533</vt:lpstr>
      <vt:lpstr>Operator Name: KP Kauffman Facility Name: Knudson 7 Location ID# 075-07533</vt:lpstr>
      <vt:lpstr>Operator Name: KP Kauffman Facility Name: Knudson 7 Location ID# 075-07533</vt:lpstr>
      <vt:lpstr>Operator Name: KP Kauffman Facility Name: Knudson 7 Location ID# 075-07533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208</cp:revision>
  <dcterms:created xsi:type="dcterms:W3CDTF">2014-10-03T21:02:56Z</dcterms:created>
  <dcterms:modified xsi:type="dcterms:W3CDTF">2020-09-10T20:43:05Z</dcterms:modified>
</cp:coreProperties>
</file>