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handoutMasterIdLst>
    <p:handoutMasterId r:id="rId16"/>
  </p:handoutMasterIdLst>
  <p:sldIdLst>
    <p:sldId id="259" r:id="rId2"/>
    <p:sldId id="260" r:id="rId3"/>
    <p:sldId id="261" r:id="rId4"/>
    <p:sldId id="262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34598" autoAdjust="0"/>
    <p:restoredTop sz="94632" autoAdjust="0"/>
  </p:normalViewPr>
  <p:slideViewPr>
    <p:cSldViewPr>
      <p:cViewPr varScale="1">
        <p:scale>
          <a:sx n="83" d="100"/>
          <a:sy n="83" d="100"/>
        </p:scale>
        <p:origin x="893" y="6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dirty="0" smtClean="0"/>
              <a:t>Inspection Photos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7/12/2019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dirty="0" smtClean="0"/>
              <a:t>Inspection Number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dirty="0" smtClean="0"/>
              <a:t>Inspection Photos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7/12/2019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dirty="0" smtClean="0"/>
              <a:t>Inspection Number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52400" y="6248400"/>
            <a:ext cx="1828800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 smtClean="0"/>
              <a:t>Inspection document: #684093088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31788"/>
            <a:ext cx="8229600" cy="868362"/>
          </a:xfrm>
        </p:spPr>
        <p:txBody>
          <a:bodyPr numCol="1">
            <a:normAutofit fontScale="90000"/>
          </a:bodyPr>
          <a:lstStyle/>
          <a:p>
            <a:pPr algn="r"/>
            <a:r>
              <a:rPr lang="en-US" sz="1600" dirty="0"/>
              <a:t>Inspection Photos</a:t>
            </a:r>
            <a:br>
              <a:rPr lang="en-US" sz="1600" dirty="0"/>
            </a:br>
            <a:r>
              <a:rPr lang="en-US" sz="1600" dirty="0"/>
              <a:t>Location: </a:t>
            </a:r>
            <a:r>
              <a:rPr lang="en-US" sz="1600" dirty="0" smtClean="0"/>
              <a:t>facility 116704</a:t>
            </a:r>
            <a:br>
              <a:rPr lang="en-US" sz="1600" dirty="0" smtClean="0"/>
            </a:br>
            <a:r>
              <a:rPr lang="en-US" sz="1600" dirty="0" smtClean="0"/>
              <a:t>Remediation # 11554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/>
              <a:t>Inspection Date: </a:t>
            </a:r>
            <a:r>
              <a:rPr lang="en-US" sz="1600" dirty="0"/>
              <a:t>7</a:t>
            </a:r>
            <a:r>
              <a:rPr lang="en-US" sz="1600" dirty="0" smtClean="0"/>
              <a:t>/11/2019 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Photos taken by Kris Neidel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228600" y="5484439"/>
            <a:ext cx="8763000" cy="493143"/>
          </a:xfrm>
        </p:spPr>
        <p:txBody>
          <a:bodyPr>
            <a:normAutofit/>
          </a:bodyPr>
          <a:lstStyle/>
          <a:p>
            <a:endParaRPr lang="en-US" sz="1200" dirty="0"/>
          </a:p>
          <a:p>
            <a:endParaRPr lang="en-US" sz="1200" dirty="0"/>
          </a:p>
        </p:txBody>
      </p:sp>
      <p:sp>
        <p:nvSpPr>
          <p:cNvPr id="8" name="TextBox 7"/>
          <p:cNvSpPr txBox="1"/>
          <p:nvPr/>
        </p:nvSpPr>
        <p:spPr>
          <a:xfrm>
            <a:off x="1295400" y="5638800"/>
            <a:ext cx="6172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Photo #1 Area inside construction fence is excavation area. </a:t>
            </a:r>
            <a:endParaRPr lang="en-US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57200" y="533400"/>
            <a:ext cx="5516136" cy="4267200"/>
          </a:xfrm>
        </p:spPr>
      </p:pic>
    </p:spTree>
    <p:extLst>
      <p:ext uri="{BB962C8B-B14F-4D97-AF65-F5344CB8AC3E}">
        <p14:creationId xmlns:p14="http://schemas.microsoft.com/office/powerpoint/2010/main" val="459893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31788"/>
            <a:ext cx="8229600" cy="868362"/>
          </a:xfrm>
        </p:spPr>
        <p:txBody>
          <a:bodyPr numCol="1">
            <a:normAutofit fontScale="90000"/>
          </a:bodyPr>
          <a:lstStyle/>
          <a:p>
            <a:pPr algn="r"/>
            <a:r>
              <a:rPr lang="en-US" sz="1600" dirty="0"/>
              <a:t>Inspection Photos</a:t>
            </a:r>
            <a:br>
              <a:rPr lang="en-US" sz="1600" dirty="0"/>
            </a:br>
            <a:r>
              <a:rPr lang="en-US" sz="1600" dirty="0"/>
              <a:t>Location: </a:t>
            </a:r>
            <a:r>
              <a:rPr lang="en-US" sz="1600" dirty="0" smtClean="0"/>
              <a:t>facility 116704</a:t>
            </a:r>
            <a:br>
              <a:rPr lang="en-US" sz="1600" dirty="0" smtClean="0"/>
            </a:br>
            <a:r>
              <a:rPr lang="en-US" sz="1600" dirty="0" smtClean="0"/>
              <a:t>Remediation # 11554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/>
              <a:t>Inspection Date: </a:t>
            </a:r>
            <a:r>
              <a:rPr lang="en-US" sz="1600" dirty="0"/>
              <a:t>7</a:t>
            </a:r>
            <a:r>
              <a:rPr lang="en-US" sz="1600" dirty="0" smtClean="0"/>
              <a:t>/11/2019 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Photos taken by Kris Neidel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228600" y="5484439"/>
            <a:ext cx="8763000" cy="493143"/>
          </a:xfrm>
        </p:spPr>
        <p:txBody>
          <a:bodyPr>
            <a:normAutofit/>
          </a:bodyPr>
          <a:lstStyle/>
          <a:p>
            <a:endParaRPr lang="en-US" sz="1200" dirty="0"/>
          </a:p>
          <a:p>
            <a:endParaRPr lang="en-US" sz="1200" dirty="0"/>
          </a:p>
        </p:txBody>
      </p:sp>
      <p:sp>
        <p:nvSpPr>
          <p:cNvPr id="8" name="TextBox 7"/>
          <p:cNvSpPr txBox="1"/>
          <p:nvPr/>
        </p:nvSpPr>
        <p:spPr>
          <a:xfrm>
            <a:off x="1143000" y="5161273"/>
            <a:ext cx="6172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Photo #2 is taken looking east, just south of the excavation. This area appears to have a seep of water. </a:t>
            </a:r>
            <a:endParaRPr lang="en-US" dirty="0"/>
          </a:p>
        </p:txBody>
      </p:sp>
      <p:pic>
        <p:nvPicPr>
          <p:cNvPr id="6" name="Picture Placeholder 5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57199" y="685800"/>
            <a:ext cx="5122127" cy="3962400"/>
          </a:xfrm>
        </p:spPr>
      </p:pic>
    </p:spTree>
    <p:extLst>
      <p:ext uri="{BB962C8B-B14F-4D97-AF65-F5344CB8AC3E}">
        <p14:creationId xmlns:p14="http://schemas.microsoft.com/office/powerpoint/2010/main" val="23359344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31788"/>
            <a:ext cx="8229600" cy="868362"/>
          </a:xfrm>
        </p:spPr>
        <p:txBody>
          <a:bodyPr numCol="1">
            <a:normAutofit fontScale="90000"/>
          </a:bodyPr>
          <a:lstStyle/>
          <a:p>
            <a:pPr algn="r"/>
            <a:r>
              <a:rPr lang="en-US" sz="1600" dirty="0"/>
              <a:t>Inspection Photos</a:t>
            </a:r>
            <a:br>
              <a:rPr lang="en-US" sz="1600" dirty="0"/>
            </a:br>
            <a:r>
              <a:rPr lang="en-US" sz="1600" dirty="0"/>
              <a:t>Location: </a:t>
            </a:r>
            <a:r>
              <a:rPr lang="en-US" sz="1600" dirty="0" smtClean="0"/>
              <a:t>facility 116704</a:t>
            </a:r>
            <a:br>
              <a:rPr lang="en-US" sz="1600" dirty="0" smtClean="0"/>
            </a:br>
            <a:r>
              <a:rPr lang="en-US" sz="1600" dirty="0" smtClean="0"/>
              <a:t>Remediation # 11554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/>
              <a:t>Inspection Date: </a:t>
            </a:r>
            <a:r>
              <a:rPr lang="en-US" sz="1600" dirty="0"/>
              <a:t>7</a:t>
            </a:r>
            <a:r>
              <a:rPr lang="en-US" sz="1600" dirty="0" smtClean="0"/>
              <a:t>/11/2019 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Photos taken by Kris Neidel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228600" y="5484439"/>
            <a:ext cx="8763000" cy="493143"/>
          </a:xfrm>
        </p:spPr>
        <p:txBody>
          <a:bodyPr>
            <a:normAutofit/>
          </a:bodyPr>
          <a:lstStyle/>
          <a:p>
            <a:endParaRPr lang="en-US" sz="1200" dirty="0"/>
          </a:p>
          <a:p>
            <a:endParaRPr lang="en-US" sz="1200" dirty="0"/>
          </a:p>
        </p:txBody>
      </p:sp>
      <p:sp>
        <p:nvSpPr>
          <p:cNvPr id="8" name="TextBox 7"/>
          <p:cNvSpPr txBox="1"/>
          <p:nvPr/>
        </p:nvSpPr>
        <p:spPr>
          <a:xfrm>
            <a:off x="1295400" y="5638800"/>
            <a:ext cx="6172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Photo #3 </a:t>
            </a:r>
            <a:r>
              <a:rPr lang="en-US" dirty="0" smtClean="0"/>
              <a:t>Looking south, photo is further south of photo #2</a:t>
            </a:r>
            <a:endParaRPr lang="en-US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381000" y="457200"/>
            <a:ext cx="5715000" cy="4421038"/>
          </a:xfrm>
        </p:spPr>
      </p:pic>
    </p:spTree>
    <p:extLst>
      <p:ext uri="{BB962C8B-B14F-4D97-AF65-F5344CB8AC3E}">
        <p14:creationId xmlns:p14="http://schemas.microsoft.com/office/powerpoint/2010/main" val="3937617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31788"/>
            <a:ext cx="8229600" cy="868362"/>
          </a:xfrm>
        </p:spPr>
        <p:txBody>
          <a:bodyPr numCol="1">
            <a:normAutofit fontScale="90000"/>
          </a:bodyPr>
          <a:lstStyle/>
          <a:p>
            <a:pPr algn="r"/>
            <a:r>
              <a:rPr lang="en-US" sz="1600" dirty="0"/>
              <a:t>Inspection Photos</a:t>
            </a:r>
            <a:br>
              <a:rPr lang="en-US" sz="1600" dirty="0"/>
            </a:br>
            <a:r>
              <a:rPr lang="en-US" sz="1600" dirty="0"/>
              <a:t>Location: </a:t>
            </a:r>
            <a:r>
              <a:rPr lang="en-US" sz="1600" dirty="0" smtClean="0"/>
              <a:t>facility 116704</a:t>
            </a:r>
            <a:br>
              <a:rPr lang="en-US" sz="1600" dirty="0" smtClean="0"/>
            </a:br>
            <a:r>
              <a:rPr lang="en-US" sz="1600" dirty="0" smtClean="0"/>
              <a:t>Remediation # 11554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/>
              <a:t>Inspection Date: </a:t>
            </a:r>
            <a:r>
              <a:rPr lang="en-US" sz="1600" dirty="0"/>
              <a:t>7</a:t>
            </a:r>
            <a:r>
              <a:rPr lang="en-US" sz="1600" dirty="0" smtClean="0"/>
              <a:t>/11/2019 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Photos taken by Kris Neidel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228600" y="5484439"/>
            <a:ext cx="8763000" cy="493143"/>
          </a:xfrm>
        </p:spPr>
        <p:txBody>
          <a:bodyPr>
            <a:normAutofit/>
          </a:bodyPr>
          <a:lstStyle/>
          <a:p>
            <a:endParaRPr lang="en-US" sz="1200" dirty="0"/>
          </a:p>
          <a:p>
            <a:endParaRPr lang="en-US" sz="1200" dirty="0"/>
          </a:p>
        </p:txBody>
      </p:sp>
      <p:sp>
        <p:nvSpPr>
          <p:cNvPr id="8" name="TextBox 7"/>
          <p:cNvSpPr txBox="1"/>
          <p:nvPr/>
        </p:nvSpPr>
        <p:spPr>
          <a:xfrm>
            <a:off x="1295400" y="5638800"/>
            <a:ext cx="6172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Photo #4 standing on south end of excavation</a:t>
            </a:r>
            <a:endParaRPr lang="en-US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533400" y="914400"/>
            <a:ext cx="5334000" cy="4126302"/>
          </a:xfrm>
        </p:spPr>
      </p:pic>
    </p:spTree>
    <p:extLst>
      <p:ext uri="{BB962C8B-B14F-4D97-AF65-F5344CB8AC3E}">
        <p14:creationId xmlns:p14="http://schemas.microsoft.com/office/powerpoint/2010/main" val="793475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31788"/>
            <a:ext cx="8229600" cy="868362"/>
          </a:xfrm>
        </p:spPr>
        <p:txBody>
          <a:bodyPr numCol="1">
            <a:normAutofit fontScale="90000"/>
          </a:bodyPr>
          <a:lstStyle/>
          <a:p>
            <a:pPr algn="r"/>
            <a:r>
              <a:rPr lang="en-US" sz="1600" dirty="0"/>
              <a:t>Inspection Photos</a:t>
            </a:r>
            <a:br>
              <a:rPr lang="en-US" sz="1600" dirty="0"/>
            </a:br>
            <a:r>
              <a:rPr lang="en-US" sz="1600" dirty="0"/>
              <a:t>Location: </a:t>
            </a:r>
            <a:r>
              <a:rPr lang="en-US" sz="1600" dirty="0" smtClean="0"/>
              <a:t>facility 116704</a:t>
            </a:r>
            <a:br>
              <a:rPr lang="en-US" sz="1600" dirty="0" smtClean="0"/>
            </a:br>
            <a:r>
              <a:rPr lang="en-US" sz="1600" dirty="0" smtClean="0"/>
              <a:t>Remediation # 11554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/>
              <a:t>Inspection Date: </a:t>
            </a:r>
            <a:r>
              <a:rPr lang="en-US" sz="1600" dirty="0"/>
              <a:t>7</a:t>
            </a:r>
            <a:r>
              <a:rPr lang="en-US" sz="1600" dirty="0" smtClean="0"/>
              <a:t>/11/2019 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Photos taken by Kris Neidel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228600" y="5484439"/>
            <a:ext cx="8763000" cy="493143"/>
          </a:xfrm>
        </p:spPr>
        <p:txBody>
          <a:bodyPr>
            <a:normAutofit/>
          </a:bodyPr>
          <a:lstStyle/>
          <a:p>
            <a:endParaRPr lang="en-US" sz="1200" dirty="0"/>
          </a:p>
          <a:p>
            <a:endParaRPr lang="en-US" sz="1200" dirty="0"/>
          </a:p>
        </p:txBody>
      </p:sp>
      <p:sp>
        <p:nvSpPr>
          <p:cNvPr id="8" name="TextBox 7"/>
          <p:cNvSpPr txBox="1"/>
          <p:nvPr/>
        </p:nvSpPr>
        <p:spPr>
          <a:xfrm>
            <a:off x="1295400" y="5638800"/>
            <a:ext cx="6172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Photo #5 looking north</a:t>
            </a:r>
            <a:endParaRPr lang="en-US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586509" y="457200"/>
            <a:ext cx="5614638" cy="4343400"/>
          </a:xfrm>
        </p:spPr>
      </p:pic>
    </p:spTree>
    <p:extLst>
      <p:ext uri="{BB962C8B-B14F-4D97-AF65-F5344CB8AC3E}">
        <p14:creationId xmlns:p14="http://schemas.microsoft.com/office/powerpoint/2010/main" val="2543607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31788"/>
            <a:ext cx="8229600" cy="868362"/>
          </a:xfrm>
        </p:spPr>
        <p:txBody>
          <a:bodyPr numCol="1">
            <a:normAutofit fontScale="90000"/>
          </a:bodyPr>
          <a:lstStyle/>
          <a:p>
            <a:pPr algn="r"/>
            <a:r>
              <a:rPr lang="en-US" sz="1600" dirty="0"/>
              <a:t>Inspection Photos</a:t>
            </a:r>
            <a:br>
              <a:rPr lang="en-US" sz="1600" dirty="0"/>
            </a:br>
            <a:r>
              <a:rPr lang="en-US" sz="1600" dirty="0"/>
              <a:t>Location: </a:t>
            </a:r>
            <a:r>
              <a:rPr lang="en-US" sz="1600" dirty="0" smtClean="0"/>
              <a:t>facility 116704</a:t>
            </a:r>
            <a:br>
              <a:rPr lang="en-US" sz="1600" dirty="0" smtClean="0"/>
            </a:br>
            <a:r>
              <a:rPr lang="en-US" sz="1600" dirty="0" smtClean="0"/>
              <a:t>Remediation # 11554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/>
              <a:t>Inspection Date: </a:t>
            </a:r>
            <a:r>
              <a:rPr lang="en-US" sz="1600" dirty="0"/>
              <a:t>7</a:t>
            </a:r>
            <a:r>
              <a:rPr lang="en-US" sz="1600" dirty="0" smtClean="0"/>
              <a:t>/11/2019 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Photos taken by Kris Neidel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228600" y="5484439"/>
            <a:ext cx="8763000" cy="493143"/>
          </a:xfrm>
        </p:spPr>
        <p:txBody>
          <a:bodyPr>
            <a:normAutofit/>
          </a:bodyPr>
          <a:lstStyle/>
          <a:p>
            <a:endParaRPr lang="en-US" sz="1200" dirty="0"/>
          </a:p>
          <a:p>
            <a:endParaRPr lang="en-US" sz="1200" dirty="0"/>
          </a:p>
        </p:txBody>
      </p:sp>
      <p:sp>
        <p:nvSpPr>
          <p:cNvPr id="8" name="TextBox 7"/>
          <p:cNvSpPr txBox="1"/>
          <p:nvPr/>
        </p:nvSpPr>
        <p:spPr>
          <a:xfrm>
            <a:off x="990600" y="5361678"/>
            <a:ext cx="6172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Photo #6 close up of pit bottom</a:t>
            </a:r>
            <a:endParaRPr lang="en-US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533400" y="838200"/>
            <a:ext cx="5181600" cy="4008408"/>
          </a:xfrm>
        </p:spPr>
      </p:pic>
    </p:spTree>
    <p:extLst>
      <p:ext uri="{BB962C8B-B14F-4D97-AF65-F5344CB8AC3E}">
        <p14:creationId xmlns:p14="http://schemas.microsoft.com/office/powerpoint/2010/main" val="17614940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31788"/>
            <a:ext cx="8229600" cy="868362"/>
          </a:xfrm>
        </p:spPr>
        <p:txBody>
          <a:bodyPr numCol="1">
            <a:normAutofit fontScale="90000"/>
          </a:bodyPr>
          <a:lstStyle/>
          <a:p>
            <a:pPr algn="r"/>
            <a:r>
              <a:rPr lang="en-US" sz="1600" dirty="0"/>
              <a:t>Inspection Photos</a:t>
            </a:r>
            <a:br>
              <a:rPr lang="en-US" sz="1600" dirty="0"/>
            </a:br>
            <a:r>
              <a:rPr lang="en-US" sz="1600" dirty="0"/>
              <a:t>Location: </a:t>
            </a:r>
            <a:r>
              <a:rPr lang="en-US" sz="1600" dirty="0" smtClean="0"/>
              <a:t>facility 116704</a:t>
            </a:r>
            <a:br>
              <a:rPr lang="en-US" sz="1600" dirty="0" smtClean="0"/>
            </a:br>
            <a:r>
              <a:rPr lang="en-US" sz="1600" dirty="0" smtClean="0"/>
              <a:t>Remediation # 11554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/>
              <a:t>Inspection Date: </a:t>
            </a:r>
            <a:r>
              <a:rPr lang="en-US" sz="1600" dirty="0"/>
              <a:t>7</a:t>
            </a:r>
            <a:r>
              <a:rPr lang="en-US" sz="1600" dirty="0" smtClean="0"/>
              <a:t>/11/2019 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Photos taken by Kris Neidel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228600" y="5484439"/>
            <a:ext cx="8763000" cy="493143"/>
          </a:xfrm>
        </p:spPr>
        <p:txBody>
          <a:bodyPr>
            <a:normAutofit/>
          </a:bodyPr>
          <a:lstStyle/>
          <a:p>
            <a:endParaRPr lang="en-US" sz="1200" dirty="0"/>
          </a:p>
          <a:p>
            <a:endParaRPr lang="en-US" sz="1200" dirty="0"/>
          </a:p>
        </p:txBody>
      </p:sp>
      <p:sp>
        <p:nvSpPr>
          <p:cNvPr id="8" name="TextBox 7"/>
          <p:cNvSpPr txBox="1"/>
          <p:nvPr/>
        </p:nvSpPr>
        <p:spPr>
          <a:xfrm>
            <a:off x="1295400" y="5638800"/>
            <a:ext cx="6172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Photo </a:t>
            </a:r>
            <a:r>
              <a:rPr lang="en-US" dirty="0" smtClean="0"/>
              <a:t>#7 </a:t>
            </a:r>
            <a:r>
              <a:rPr lang="en-US" dirty="0"/>
              <a:t>close up of pit bottom</a:t>
            </a:r>
          </a:p>
          <a:p>
            <a:endParaRPr lang="en-US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57200" y="533400"/>
            <a:ext cx="5791200" cy="4479985"/>
          </a:xfrm>
        </p:spPr>
      </p:pic>
    </p:spTree>
    <p:extLst>
      <p:ext uri="{BB962C8B-B14F-4D97-AF65-F5344CB8AC3E}">
        <p14:creationId xmlns:p14="http://schemas.microsoft.com/office/powerpoint/2010/main" val="20381075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31788"/>
            <a:ext cx="8229600" cy="868362"/>
          </a:xfrm>
        </p:spPr>
        <p:txBody>
          <a:bodyPr numCol="1">
            <a:normAutofit fontScale="90000"/>
          </a:bodyPr>
          <a:lstStyle/>
          <a:p>
            <a:pPr algn="r"/>
            <a:r>
              <a:rPr lang="en-US" sz="1600" dirty="0"/>
              <a:t>Inspection Photos</a:t>
            </a:r>
            <a:br>
              <a:rPr lang="en-US" sz="1600" dirty="0"/>
            </a:br>
            <a:r>
              <a:rPr lang="en-US" sz="1600" dirty="0"/>
              <a:t>Location: </a:t>
            </a:r>
            <a:r>
              <a:rPr lang="en-US" sz="1600" dirty="0" smtClean="0"/>
              <a:t>facility 116704</a:t>
            </a:r>
            <a:br>
              <a:rPr lang="en-US" sz="1600" dirty="0" smtClean="0"/>
            </a:br>
            <a:r>
              <a:rPr lang="en-US" sz="1600" dirty="0" smtClean="0"/>
              <a:t>Remediation # 11554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/>
              <a:t>Inspection Date: </a:t>
            </a:r>
            <a:r>
              <a:rPr lang="en-US" sz="1600" dirty="0"/>
              <a:t>7</a:t>
            </a:r>
            <a:r>
              <a:rPr lang="en-US" sz="1600" dirty="0" smtClean="0"/>
              <a:t>/11/2019 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Photos taken by Kris Neidel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228600" y="5484439"/>
            <a:ext cx="8763000" cy="493143"/>
          </a:xfrm>
        </p:spPr>
        <p:txBody>
          <a:bodyPr>
            <a:normAutofit/>
          </a:bodyPr>
          <a:lstStyle/>
          <a:p>
            <a:endParaRPr lang="en-US" sz="1200" dirty="0"/>
          </a:p>
          <a:p>
            <a:endParaRPr lang="en-US" sz="1200" dirty="0"/>
          </a:p>
        </p:txBody>
      </p:sp>
      <p:sp>
        <p:nvSpPr>
          <p:cNvPr id="8" name="TextBox 7"/>
          <p:cNvSpPr txBox="1"/>
          <p:nvPr/>
        </p:nvSpPr>
        <p:spPr>
          <a:xfrm>
            <a:off x="1295400" y="5638800"/>
            <a:ext cx="6172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Photo #8 looking north</a:t>
            </a:r>
            <a:endParaRPr lang="en-US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381000" y="457200"/>
            <a:ext cx="5943600" cy="4597879"/>
          </a:xfrm>
        </p:spPr>
      </p:pic>
    </p:spTree>
    <p:extLst>
      <p:ext uri="{BB962C8B-B14F-4D97-AF65-F5344CB8AC3E}">
        <p14:creationId xmlns:p14="http://schemas.microsoft.com/office/powerpoint/2010/main" val="1103366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31788"/>
            <a:ext cx="8229600" cy="868362"/>
          </a:xfrm>
        </p:spPr>
        <p:txBody>
          <a:bodyPr numCol="1">
            <a:normAutofit fontScale="90000"/>
          </a:bodyPr>
          <a:lstStyle/>
          <a:p>
            <a:pPr algn="r"/>
            <a:r>
              <a:rPr lang="en-US" sz="1600" dirty="0"/>
              <a:t>Inspection Photos</a:t>
            </a:r>
            <a:br>
              <a:rPr lang="en-US" sz="1600" dirty="0"/>
            </a:br>
            <a:r>
              <a:rPr lang="en-US" sz="1600" dirty="0"/>
              <a:t>Location: </a:t>
            </a:r>
            <a:r>
              <a:rPr lang="en-US" sz="1600" dirty="0" smtClean="0"/>
              <a:t>facility 116704</a:t>
            </a:r>
            <a:br>
              <a:rPr lang="en-US" sz="1600" dirty="0" smtClean="0"/>
            </a:br>
            <a:r>
              <a:rPr lang="en-US" sz="1600" dirty="0" smtClean="0"/>
              <a:t>Remediation # 11554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/>
              <a:t>Inspection Date: </a:t>
            </a:r>
            <a:r>
              <a:rPr lang="en-US" sz="1600" dirty="0"/>
              <a:t>7</a:t>
            </a:r>
            <a:r>
              <a:rPr lang="en-US" sz="1600" dirty="0" smtClean="0"/>
              <a:t>/11/2019 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Photos taken by Kris Neidel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228600" y="5484439"/>
            <a:ext cx="8763000" cy="493143"/>
          </a:xfrm>
        </p:spPr>
        <p:txBody>
          <a:bodyPr>
            <a:normAutofit/>
          </a:bodyPr>
          <a:lstStyle/>
          <a:p>
            <a:endParaRPr lang="en-US" sz="1200" dirty="0"/>
          </a:p>
          <a:p>
            <a:endParaRPr lang="en-US" sz="1200" dirty="0"/>
          </a:p>
        </p:txBody>
      </p:sp>
      <p:sp>
        <p:nvSpPr>
          <p:cNvPr id="8" name="TextBox 7"/>
          <p:cNvSpPr txBox="1"/>
          <p:nvPr/>
        </p:nvSpPr>
        <p:spPr>
          <a:xfrm>
            <a:off x="1295400" y="5638800"/>
            <a:ext cx="6172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Photo #9 adjacent tank battery. </a:t>
            </a:r>
            <a:endParaRPr lang="en-US" dirty="0"/>
          </a:p>
        </p:txBody>
      </p:sp>
      <p:pic>
        <p:nvPicPr>
          <p:cNvPr id="6" name="Picture Placeholder 5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381000" y="533400"/>
            <a:ext cx="5867400" cy="4538932"/>
          </a:xfrm>
        </p:spPr>
      </p:pic>
    </p:spTree>
    <p:extLst>
      <p:ext uri="{BB962C8B-B14F-4D97-AF65-F5344CB8AC3E}">
        <p14:creationId xmlns:p14="http://schemas.microsoft.com/office/powerpoint/2010/main" val="4172481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31788"/>
            <a:ext cx="8229600" cy="868362"/>
          </a:xfrm>
        </p:spPr>
        <p:txBody>
          <a:bodyPr numCol="1">
            <a:normAutofit fontScale="90000"/>
          </a:bodyPr>
          <a:lstStyle/>
          <a:p>
            <a:pPr algn="r"/>
            <a:r>
              <a:rPr lang="en-US" sz="1600" dirty="0"/>
              <a:t>Inspection Photos</a:t>
            </a:r>
            <a:br>
              <a:rPr lang="en-US" sz="1600" dirty="0"/>
            </a:br>
            <a:r>
              <a:rPr lang="en-US" sz="1600" dirty="0"/>
              <a:t>Location: </a:t>
            </a:r>
            <a:r>
              <a:rPr lang="en-US" sz="1600" dirty="0" smtClean="0"/>
              <a:t>facility 116704</a:t>
            </a:r>
            <a:br>
              <a:rPr lang="en-US" sz="1600" dirty="0" smtClean="0"/>
            </a:br>
            <a:r>
              <a:rPr lang="en-US" sz="1600" dirty="0" smtClean="0"/>
              <a:t>Remediation # 11554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/>
              <a:t>Inspection Date: </a:t>
            </a:r>
            <a:r>
              <a:rPr lang="en-US" sz="1600" dirty="0"/>
              <a:t>7</a:t>
            </a:r>
            <a:r>
              <a:rPr lang="en-US" sz="1600" dirty="0" smtClean="0"/>
              <a:t>/11/2019 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Photos taken by Kris Neidel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228600" y="5484439"/>
            <a:ext cx="8763000" cy="493143"/>
          </a:xfrm>
        </p:spPr>
        <p:txBody>
          <a:bodyPr>
            <a:normAutofit/>
          </a:bodyPr>
          <a:lstStyle/>
          <a:p>
            <a:endParaRPr lang="en-US" sz="1200" dirty="0"/>
          </a:p>
          <a:p>
            <a:endParaRPr lang="en-US" sz="1200" dirty="0"/>
          </a:p>
        </p:txBody>
      </p:sp>
      <p:sp>
        <p:nvSpPr>
          <p:cNvPr id="8" name="TextBox 7"/>
          <p:cNvSpPr txBox="1"/>
          <p:nvPr/>
        </p:nvSpPr>
        <p:spPr>
          <a:xfrm>
            <a:off x="1295400" y="5638800"/>
            <a:ext cx="6172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Photo #10 looking north adjacent tank battery</a:t>
            </a:r>
            <a:endParaRPr lang="en-US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57200" y="609600"/>
            <a:ext cx="5516137" cy="4267200"/>
          </a:xfrm>
        </p:spPr>
      </p:pic>
    </p:spTree>
    <p:extLst>
      <p:ext uri="{BB962C8B-B14F-4D97-AF65-F5344CB8AC3E}">
        <p14:creationId xmlns:p14="http://schemas.microsoft.com/office/powerpoint/2010/main" val="1865419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31788"/>
            <a:ext cx="8229600" cy="868362"/>
          </a:xfrm>
        </p:spPr>
        <p:txBody>
          <a:bodyPr numCol="1">
            <a:normAutofit fontScale="90000"/>
          </a:bodyPr>
          <a:lstStyle/>
          <a:p>
            <a:pPr algn="r"/>
            <a:r>
              <a:rPr lang="en-US" sz="1600" dirty="0"/>
              <a:t>Inspection Photos</a:t>
            </a:r>
            <a:br>
              <a:rPr lang="en-US" sz="1600" dirty="0"/>
            </a:br>
            <a:r>
              <a:rPr lang="en-US" sz="1600" dirty="0"/>
              <a:t>Location: </a:t>
            </a:r>
            <a:r>
              <a:rPr lang="en-US" sz="1600" dirty="0" smtClean="0"/>
              <a:t>facility 116704</a:t>
            </a:r>
            <a:br>
              <a:rPr lang="en-US" sz="1600" dirty="0" smtClean="0"/>
            </a:br>
            <a:r>
              <a:rPr lang="en-US" sz="1600" dirty="0" smtClean="0"/>
              <a:t>Remediation # 11554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/>
              <a:t>Inspection Date: </a:t>
            </a:r>
            <a:r>
              <a:rPr lang="en-US" sz="1600" dirty="0"/>
              <a:t>7</a:t>
            </a:r>
            <a:r>
              <a:rPr lang="en-US" sz="1600" dirty="0" smtClean="0"/>
              <a:t>/11/2019 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Photos taken by Kris Neidel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228600" y="5484439"/>
            <a:ext cx="8763000" cy="493143"/>
          </a:xfrm>
        </p:spPr>
        <p:txBody>
          <a:bodyPr>
            <a:normAutofit/>
          </a:bodyPr>
          <a:lstStyle/>
          <a:p>
            <a:endParaRPr lang="en-US" sz="1200" dirty="0"/>
          </a:p>
          <a:p>
            <a:endParaRPr lang="en-US" sz="1200" dirty="0"/>
          </a:p>
        </p:txBody>
      </p:sp>
      <p:sp>
        <p:nvSpPr>
          <p:cNvPr id="8" name="TextBox 7"/>
          <p:cNvSpPr txBox="1"/>
          <p:nvPr/>
        </p:nvSpPr>
        <p:spPr>
          <a:xfrm>
            <a:off x="1295400" y="5638800"/>
            <a:ext cx="6172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Photo #11 photo looking north,  taken to the right of photo 10</a:t>
            </a:r>
            <a:endParaRPr lang="en-US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559527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31788"/>
            <a:ext cx="8229600" cy="868362"/>
          </a:xfrm>
        </p:spPr>
        <p:txBody>
          <a:bodyPr numCol="1">
            <a:normAutofit fontScale="90000"/>
          </a:bodyPr>
          <a:lstStyle/>
          <a:p>
            <a:pPr algn="r"/>
            <a:r>
              <a:rPr lang="en-US" sz="1600" dirty="0"/>
              <a:t>Inspection Photos</a:t>
            </a:r>
            <a:br>
              <a:rPr lang="en-US" sz="1600" dirty="0"/>
            </a:br>
            <a:r>
              <a:rPr lang="en-US" sz="1600" dirty="0"/>
              <a:t>Location: </a:t>
            </a:r>
            <a:r>
              <a:rPr lang="en-US" sz="1600" dirty="0" smtClean="0"/>
              <a:t>facility 116704</a:t>
            </a:r>
            <a:br>
              <a:rPr lang="en-US" sz="1600" dirty="0" smtClean="0"/>
            </a:br>
            <a:r>
              <a:rPr lang="en-US" sz="1600" dirty="0" smtClean="0"/>
              <a:t>Remediation # 11554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/>
              <a:t>Inspection Date: </a:t>
            </a:r>
            <a:r>
              <a:rPr lang="en-US" sz="1600" dirty="0"/>
              <a:t>7</a:t>
            </a:r>
            <a:r>
              <a:rPr lang="en-US" sz="1600" dirty="0" smtClean="0"/>
              <a:t>/11/2019 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Photos taken by Kris Neidel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228600" y="5484439"/>
            <a:ext cx="8763000" cy="493143"/>
          </a:xfrm>
        </p:spPr>
        <p:txBody>
          <a:bodyPr>
            <a:normAutofit/>
          </a:bodyPr>
          <a:lstStyle/>
          <a:p>
            <a:endParaRPr lang="en-US" sz="1200" dirty="0"/>
          </a:p>
          <a:p>
            <a:endParaRPr lang="en-US" sz="1200" dirty="0"/>
          </a:p>
        </p:txBody>
      </p:sp>
      <p:sp>
        <p:nvSpPr>
          <p:cNvPr id="8" name="TextBox 7"/>
          <p:cNvSpPr txBox="1"/>
          <p:nvPr/>
        </p:nvSpPr>
        <p:spPr>
          <a:xfrm>
            <a:off x="1295400" y="5638800"/>
            <a:ext cx="6172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Photo #12 looking south</a:t>
            </a:r>
            <a:endParaRPr lang="en-US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381000" y="609600"/>
            <a:ext cx="5867400" cy="4538932"/>
          </a:xfrm>
        </p:spPr>
      </p:pic>
    </p:spTree>
    <p:extLst>
      <p:ext uri="{BB962C8B-B14F-4D97-AF65-F5344CB8AC3E}">
        <p14:creationId xmlns:p14="http://schemas.microsoft.com/office/powerpoint/2010/main" val="6301491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31788"/>
            <a:ext cx="8229600" cy="868362"/>
          </a:xfrm>
        </p:spPr>
        <p:txBody>
          <a:bodyPr numCol="1">
            <a:normAutofit fontScale="90000"/>
          </a:bodyPr>
          <a:lstStyle/>
          <a:p>
            <a:pPr algn="r"/>
            <a:r>
              <a:rPr lang="en-US" sz="1600" dirty="0"/>
              <a:t>Inspection Photos</a:t>
            </a:r>
            <a:br>
              <a:rPr lang="en-US" sz="1600" dirty="0"/>
            </a:br>
            <a:r>
              <a:rPr lang="en-US" sz="1600" dirty="0"/>
              <a:t>Location: </a:t>
            </a:r>
            <a:r>
              <a:rPr lang="en-US" sz="1600" dirty="0" smtClean="0"/>
              <a:t>facility 116704</a:t>
            </a:r>
            <a:br>
              <a:rPr lang="en-US" sz="1600" dirty="0" smtClean="0"/>
            </a:br>
            <a:r>
              <a:rPr lang="en-US" sz="1600" dirty="0" smtClean="0"/>
              <a:t>Remediation # 11554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/>
              <a:t>Inspection Date: </a:t>
            </a:r>
            <a:r>
              <a:rPr lang="en-US" sz="1600" dirty="0"/>
              <a:t>7</a:t>
            </a:r>
            <a:r>
              <a:rPr lang="en-US" sz="1600" dirty="0" smtClean="0"/>
              <a:t>/11/2019 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Photos taken by Kris Neidel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228600" y="5484439"/>
            <a:ext cx="8763000" cy="493143"/>
          </a:xfrm>
        </p:spPr>
        <p:txBody>
          <a:bodyPr>
            <a:normAutofit/>
          </a:bodyPr>
          <a:lstStyle/>
          <a:p>
            <a:endParaRPr lang="en-US" sz="1200" dirty="0"/>
          </a:p>
          <a:p>
            <a:endParaRPr lang="en-US" sz="1200" dirty="0"/>
          </a:p>
        </p:txBody>
      </p:sp>
      <p:sp>
        <p:nvSpPr>
          <p:cNvPr id="8" name="TextBox 7"/>
          <p:cNvSpPr txBox="1"/>
          <p:nvPr/>
        </p:nvSpPr>
        <p:spPr>
          <a:xfrm>
            <a:off x="1295400" y="5638800"/>
            <a:ext cx="6172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Photo #13 looking south</a:t>
            </a:r>
            <a:endParaRPr lang="en-US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381000" y="609600"/>
            <a:ext cx="5715000" cy="4421038"/>
          </a:xfrm>
        </p:spPr>
      </p:pic>
    </p:spTree>
    <p:extLst>
      <p:ext uri="{BB962C8B-B14F-4D97-AF65-F5344CB8AC3E}">
        <p14:creationId xmlns:p14="http://schemas.microsoft.com/office/powerpoint/2010/main" val="1913779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4836</TotalTime>
  <Words>149</Words>
  <Application>Microsoft Office PowerPoint</Application>
  <PresentationFormat>On-screen Show (4:3)</PresentationFormat>
  <Paragraphs>26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Arial</vt:lpstr>
      <vt:lpstr>Calibri</vt:lpstr>
      <vt:lpstr>Wingdings</vt:lpstr>
      <vt:lpstr>Office Theme</vt:lpstr>
      <vt:lpstr>Inspection Photos Location: facility 116704 Remediation # 11554 Inspection Date: 7/11/2019  Photos taken by Kris Neidel</vt:lpstr>
      <vt:lpstr>Inspection Photos Location: facility 116704 Remediation # 11554 Inspection Date: 7/11/2019  Photos taken by Kris Neidel</vt:lpstr>
      <vt:lpstr>Inspection Photos Location: facility 116704 Remediation # 11554 Inspection Date: 7/11/2019  Photos taken by Kris Neidel</vt:lpstr>
      <vt:lpstr>Inspection Photos Location: facility 116704 Remediation # 11554 Inspection Date: 7/11/2019  Photos taken by Kris Neidel</vt:lpstr>
      <vt:lpstr>Inspection Photos Location: facility 116704 Remediation # 11554 Inspection Date: 7/11/2019  Photos taken by Kris Neidel</vt:lpstr>
      <vt:lpstr>Inspection Photos Location: facility 116704 Remediation # 11554 Inspection Date: 7/11/2019  Photos taken by Kris Neidel</vt:lpstr>
      <vt:lpstr>Inspection Photos Location: facility 116704 Remediation # 11554 Inspection Date: 7/11/2019  Photos taken by Kris Neidel</vt:lpstr>
      <vt:lpstr>Inspection Photos Location: facility 116704 Remediation # 11554 Inspection Date: 7/11/2019  Photos taken by Kris Neidel</vt:lpstr>
      <vt:lpstr>Inspection Photos Location: facility 116704 Remediation # 11554 Inspection Date: 7/11/2019  Photos taken by Kris Neidel</vt:lpstr>
      <vt:lpstr>Inspection Photos Location: facility 116704 Remediation # 11554 Inspection Date: 7/11/2019  Photos taken by Kris Neidel</vt:lpstr>
      <vt:lpstr>Inspection Photos Location: facility 116704 Remediation # 11554 Inspection Date: 7/11/2019  Photos taken by Kris Neidel</vt:lpstr>
      <vt:lpstr>Inspection Photos Location: facility 116704 Remediation # 11554 Inspection Date: 7/11/2019  Photos taken by Kris Neidel</vt:lpstr>
      <vt:lpstr>Inspection Photos Location: facility 116704 Remediation # 11554 Inspection Date: 7/11/2019  Photos taken by Kris Neidel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Neidel, Kris</cp:lastModifiedBy>
  <cp:revision>133</cp:revision>
  <dcterms:created xsi:type="dcterms:W3CDTF">2014-10-03T21:02:56Z</dcterms:created>
  <dcterms:modified xsi:type="dcterms:W3CDTF">2019-07-12T22:05:35Z</dcterms:modified>
</cp:coreProperties>
</file>