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2" d="100"/>
          <a:sy n="82" d="100"/>
        </p:scale>
        <p:origin x="67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KP KAUFFMAN CO INC.  # 46290</a:t>
            </a:r>
            <a:br>
              <a:rPr lang="en-US" sz="2400" dirty="0" smtClean="0"/>
            </a:br>
            <a:r>
              <a:rPr lang="en-US" sz="2400" dirty="0" smtClean="0"/>
              <a:t>KNUDSEN </a:t>
            </a:r>
            <a:r>
              <a:rPr lang="en-US" sz="2400" dirty="0" smtClean="0"/>
              <a:t>#1   075-06127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mtClean="0"/>
              <a:t>PJ PAD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SIGNAGE – PM - WEEDS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66802" y="1524000"/>
            <a:ext cx="2971793" cy="3124201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24404" y="1524002"/>
            <a:ext cx="2971792" cy="3124200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1431</TotalTime>
  <Words>19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KP KAUFFMAN CO INC.  # 46290 KNUDSEN #1   075-06127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238</cp:revision>
  <dcterms:created xsi:type="dcterms:W3CDTF">2014-10-03T21:02:56Z</dcterms:created>
  <dcterms:modified xsi:type="dcterms:W3CDTF">2025-09-09T15:08:22Z</dcterms:modified>
</cp:coreProperties>
</file>