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0" d="100"/>
          <a:sy n="110" d="100"/>
        </p:scale>
        <p:origin x="1312" y="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3/19/2026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3/19/2026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28756" y="2315203"/>
            <a:ext cx="2888700" cy="162489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CITATION OIL AND GAS CORP.  # 17180</a:t>
            </a:r>
            <a:br>
              <a:rPr lang="en-US" sz="2400" dirty="0" smtClean="0"/>
            </a:br>
            <a:r>
              <a:rPr lang="en-US" sz="2400" dirty="0" smtClean="0"/>
              <a:t>ARTHUR SINDT 8   075-06675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en-US" dirty="0" smtClean="0"/>
              <a:t>WH </a:t>
            </a:r>
            <a:r>
              <a:rPr lang="en-US" dirty="0" smtClean="0"/>
              <a:t>- FENCE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SIGNAGE AT WH-PJ</a:t>
            </a:r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87035" y="2315205"/>
            <a:ext cx="2888702" cy="1624894"/>
          </a:xfrm>
        </p:spPr>
      </p:pic>
    </p:spTree>
    <p:extLst>
      <p:ext uri="{BB962C8B-B14F-4D97-AF65-F5344CB8AC3E}">
        <p14:creationId xmlns:p14="http://schemas.microsoft.com/office/powerpoint/2010/main" val="18928335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2019</TotalTime>
  <Words>20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CITATION OIL AND GAS CORP.  # 17180 ARTHUR SINDT 8   075-06675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323</cp:revision>
  <dcterms:created xsi:type="dcterms:W3CDTF">2014-10-03T21:02:56Z</dcterms:created>
  <dcterms:modified xsi:type="dcterms:W3CDTF">2026-03-19T18:20:31Z</dcterms:modified>
</cp:coreProperties>
</file>