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Chaco Energy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Ziegler A2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075-06132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MIRU – Rig On Site - WO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1563" y="1897063"/>
            <a:ext cx="3086101" cy="2314575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MIRU</a:t>
            </a:r>
            <a:r>
              <a:rPr lang="en-US" sz="1200" smtClean="0"/>
              <a:t> - SI</a:t>
            </a:r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11299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1043</TotalTime>
  <Words>25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Chaco Energy  Location Name: Ziegler A2 Location ID: 075-06132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156</cp:revision>
  <dcterms:created xsi:type="dcterms:W3CDTF">2014-10-03T21:02:56Z</dcterms:created>
  <dcterms:modified xsi:type="dcterms:W3CDTF">2022-03-25T17:19:31Z</dcterms:modified>
</cp:coreProperties>
</file>