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54" autoAdjust="0"/>
    <p:restoredTop sz="94632" autoAdjust="0"/>
  </p:normalViewPr>
  <p:slideViewPr>
    <p:cSldViewPr>
      <p:cViewPr varScale="1">
        <p:scale>
          <a:sx n="83" d="100"/>
          <a:sy n="83" d="100"/>
        </p:scale>
        <p:origin x="1094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MARY CATHERINE 33-7-3 2A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005-067-09049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around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No spill prevention on engine oil day tank and oily waste/stained soil and gravel around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MARY CATHERINE 33-7-3 2A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005-067-09049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err="1" smtClean="0"/>
              <a:t>Pumpjack</a:t>
            </a:r>
            <a:r>
              <a:rPr lang="en-US" sz="1200" dirty="0" smtClean="0"/>
              <a:t> gearbox leak with stained soil/gravel and oily waste around concrete.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Unused equipment wellhead valve sitting on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 skid.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0869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MARY CATHERINE 33-7-3 2A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005-067-09049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Stained soil/gravel and oily waste around wellhead.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err="1" smtClean="0"/>
              <a:t>Pumpjack</a:t>
            </a:r>
            <a:r>
              <a:rPr lang="en-US" sz="1200" dirty="0" smtClean="0"/>
              <a:t> gearbox leak with stained soil/gravel and oily waste around concrete.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015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829</TotalTime>
  <Words>68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MARY CATHERINE 33-7-3 2A  API: 005-067-09049</vt:lpstr>
      <vt:lpstr>Inspection Photos MARY CATHERINE 33-7-3 2A  API: 005-067-09049</vt:lpstr>
      <vt:lpstr>Inspection Photos MARY CATHERINE 33-7-3 2A  API: 005-067-09049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108</cp:revision>
  <dcterms:created xsi:type="dcterms:W3CDTF">2014-10-03T21:02:56Z</dcterms:created>
  <dcterms:modified xsi:type="dcterms:W3CDTF">2019-05-15T16:06:33Z</dcterms:modified>
</cp:coreProperties>
</file>