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Crossland</a:t>
            </a:r>
            <a:r>
              <a:rPr lang="en-US" dirty="0" smtClean="0"/>
              <a:t> </a:t>
            </a:r>
            <a:r>
              <a:rPr lang="en-US" dirty="0" smtClean="0"/>
              <a:t>32-33            </a:t>
            </a:r>
            <a:r>
              <a:rPr lang="en-US" dirty="0" smtClean="0"/>
              <a:t>Location ID# </a:t>
            </a:r>
            <a:r>
              <a:rPr lang="en-US" dirty="0" smtClean="0"/>
              <a:t>125-09791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Wellhead-PM-Signage-PJ 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1362</TotalTime>
  <Words>18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Crossland 32-33            Location ID# 125-09791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295</cp:revision>
  <dcterms:created xsi:type="dcterms:W3CDTF">2014-10-03T21:02:56Z</dcterms:created>
  <dcterms:modified xsi:type="dcterms:W3CDTF">2020-12-28T19:18:55Z</dcterms:modified>
</cp:coreProperties>
</file>