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7" d="100"/>
          <a:sy n="87" d="100"/>
        </p:scale>
        <p:origin x="-14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58359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8205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Guthrie #2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08358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Battery 	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Wellhead, pumping unit, &amp; prime mover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11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Guthrie #2 API: 05-001-08358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2017-05-25T19:48:55Z</dcterms:modified>
</cp:coreProperties>
</file>