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Name: </a:t>
            </a:r>
            <a:r>
              <a:rPr lang="en-US" sz="1600" dirty="0" err="1" smtClean="0"/>
              <a:t>Godsey</a:t>
            </a:r>
            <a:r>
              <a:rPr lang="en-US" sz="1600" dirty="0" smtClean="0"/>
              <a:t> 12-20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05-125-09039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133600" y="43434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Stained soil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295400"/>
            <a:ext cx="5029200" cy="29717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Godsey 12-20 API: 05-125-09039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108</cp:revision>
  <dcterms:created xsi:type="dcterms:W3CDTF">2014-10-03T21:02:56Z</dcterms:created>
  <dcterms:modified xsi:type="dcterms:W3CDTF">2018-11-16T23:56:19Z</dcterms:modified>
</cp:coreProperties>
</file>