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ED065-A692-4962-BD95-451F4A2AECA8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52699-399D-4D84-A10E-E887F0DB8D7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Oxy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Cascade Creek</a:t>
            </a:r>
            <a:r>
              <a:rPr lang="en-US" dirty="0" smtClean="0"/>
              <a:t> </a:t>
            </a:r>
            <a:r>
              <a:rPr lang="en-US" dirty="0"/>
              <a:t>697-17-31B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</Words>
  <Application>Microsoft Office PowerPoint</Application>
  <PresentationFormat>On-screen Show (4:3)</PresentationFormat>
  <Paragraphs>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Oxy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Oxy</dc:title>
  <dc:creator>Mike Longworth</dc:creator>
  <cp:lastModifiedBy>Mike Longworth</cp:lastModifiedBy>
  <cp:revision>1</cp:revision>
  <dcterms:created xsi:type="dcterms:W3CDTF">2014-08-12T19:52:46Z</dcterms:created>
  <dcterms:modified xsi:type="dcterms:W3CDTF">2014-08-12T19:58:41Z</dcterms:modified>
</cp:coreProperties>
</file>