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-93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Bledsoe 4-5-3-43</a:t>
            </a:r>
            <a:br>
              <a:rPr lang="en-US" sz="1600" dirty="0" smtClean="0"/>
            </a:br>
            <a:r>
              <a:rPr lang="en-US" sz="1600" dirty="0" smtClean="0"/>
              <a:t>API: 05-125-09185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1. Wellhead</a:t>
            </a:r>
            <a:endParaRPr lang="en-US" sz="1200" dirty="0"/>
          </a:p>
        </p:txBody>
      </p:sp>
      <p:pic>
        <p:nvPicPr>
          <p:cNvPr id="8" name="Picture Placeholder 7" descr="Lease sign.JPG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smtClean="0"/>
              <a:t>2. Lease </a:t>
            </a:r>
            <a:r>
              <a:rPr lang="en-US" sz="1200" dirty="0" smtClean="0"/>
              <a:t>sign</a:t>
            </a:r>
            <a:endParaRPr lang="en-US" sz="1200" dirty="0"/>
          </a:p>
        </p:txBody>
      </p:sp>
      <p:pic>
        <p:nvPicPr>
          <p:cNvPr id="7" name="Picture Placeholder 6" descr="Back ground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533400" y="15240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Bledsoe 4-5-3-43</a:t>
            </a:r>
            <a:br>
              <a:rPr lang="en-US" sz="1600" dirty="0" smtClean="0"/>
            </a:br>
            <a:r>
              <a:rPr lang="en-US" sz="1600" dirty="0" smtClean="0"/>
              <a:t>API: 05-125-09185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914400" y="4724400"/>
            <a:ext cx="2667000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3. Access </a:t>
            </a:r>
            <a:r>
              <a:rPr lang="en-US" sz="1200" dirty="0" smtClean="0"/>
              <a:t>erosion</a:t>
            </a:r>
          </a:p>
          <a:p>
            <a:r>
              <a:rPr lang="en-US" sz="1200" dirty="0" smtClean="0"/>
              <a:t>Repair and maintain erosion</a:t>
            </a:r>
            <a:endParaRPr lang="en-US" sz="1200" dirty="0" smtClean="0"/>
          </a:p>
        </p:txBody>
      </p:sp>
      <p:pic>
        <p:nvPicPr>
          <p:cNvPr id="8" name="Picture Placeholder 7" descr="Lease sign.JPG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tretch>
            <a:fillRect/>
          </a:stretch>
        </p:blipFill>
        <p:spPr>
          <a:xfrm>
            <a:off x="4343400" y="1600200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343400" y="47244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4. </a:t>
            </a:r>
            <a:r>
              <a:rPr lang="en-US" sz="1200" dirty="0" smtClean="0"/>
              <a:t>Access erosion</a:t>
            </a:r>
          </a:p>
          <a:p>
            <a:r>
              <a:rPr lang="en-US" sz="1200" dirty="0" smtClean="0"/>
              <a:t>Repair and maintain erosion</a:t>
            </a:r>
          </a:p>
        </p:txBody>
      </p:sp>
      <p:pic>
        <p:nvPicPr>
          <p:cNvPr id="7" name="Picture Placeholder 6" descr="Back ground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914401" y="1600200"/>
            <a:ext cx="2755603" cy="304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840</TotalTime>
  <Words>35</Words>
  <Application>Microsoft Office PowerPoint</Application>
  <PresentationFormat>On-screen Show (4:3)</PresentationFormat>
  <Paragraphs>12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Bledsoe 4-5-3-43 API: 05-125-09185</vt:lpstr>
      <vt:lpstr>Inspection Photos Location Name: Bledsoe 4-5-3-43 API: 05-125-09185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Brian welsh</cp:lastModifiedBy>
  <cp:revision>108</cp:revision>
  <dcterms:created xsi:type="dcterms:W3CDTF">2014-10-03T21:02:56Z</dcterms:created>
  <dcterms:modified xsi:type="dcterms:W3CDTF">2017-11-22T21:53:47Z</dcterms:modified>
</cp:coreProperties>
</file>