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1/23/2023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</a:t>
            </a:r>
            <a:r>
              <a:rPr lang="en-US" sz="1600" dirty="0" smtClean="0"/>
              <a:t>CITATION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05-075-06625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WE DICKENSON 1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0">
            <a:off x="4952999" y="1709467"/>
            <a:ext cx="2106810" cy="1580107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76400" y="1699423"/>
            <a:ext cx="2133600" cy="1600200"/>
          </a:xfrm>
        </p:spPr>
      </p:pic>
      <p:sp>
        <p:nvSpPr>
          <p:cNvPr id="6" name="TextBox 5"/>
          <p:cNvSpPr txBox="1"/>
          <p:nvPr/>
        </p:nvSpPr>
        <p:spPr>
          <a:xfrm>
            <a:off x="4876800" y="4763019"/>
            <a:ext cx="2938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 </a:t>
            </a:r>
            <a:r>
              <a:rPr lang="en-US" smtClean="0"/>
              <a:t>MIRU – RIG ON LOCATION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LEASE ROAD ACCESS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1500</TotalTime>
  <Words>21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CITATION Location ID: 05-075-06625 WE DICKENSON 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319</cp:revision>
  <dcterms:created xsi:type="dcterms:W3CDTF">2014-10-03T21:02:56Z</dcterms:created>
  <dcterms:modified xsi:type="dcterms:W3CDTF">2023-01-23T16:28:33Z</dcterms:modified>
</cp:coreProperties>
</file>