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32" autoAdjust="0"/>
  </p:normalViewPr>
  <p:slideViewPr>
    <p:cSldViewPr>
      <p:cViewPr varScale="1">
        <p:scale>
          <a:sx n="90" d="100"/>
          <a:sy n="90" d="100"/>
        </p:scale>
        <p:origin x="108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 sign at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62951"/>
            <a:ext cx="5410200" cy="4185249"/>
          </a:xfrm>
        </p:spPr>
      </p:pic>
    </p:spTree>
    <p:extLst>
      <p:ext uri="{BB962C8B-B14F-4D97-AF65-F5344CB8AC3E}">
        <p14:creationId xmlns:p14="http://schemas.microsoft.com/office/powerpoint/2010/main" val="399864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valve box off location in obvious flowline right of way. 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27162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302122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#3 wellhead and buried flowlines.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62951"/>
            <a:ext cx="5410200" cy="4185249"/>
          </a:xfrm>
        </p:spPr>
      </p:pic>
    </p:spTree>
    <p:extLst>
      <p:ext uri="{BB962C8B-B14F-4D97-AF65-F5344CB8AC3E}">
        <p14:creationId xmlns:p14="http://schemas.microsoft.com/office/powerpoint/2010/main" val="304434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flowline risers from removed equipment. The Form 27 should include an investigation in this area.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27162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193237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#5 this appears to be a surface water diversion off the side of the location to adjacent grazing land. 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04004"/>
            <a:ext cx="5486400" cy="4244196"/>
          </a:xfrm>
        </p:spPr>
      </p:pic>
    </p:spTree>
    <p:extLst>
      <p:ext uri="{BB962C8B-B14F-4D97-AF65-F5344CB8AC3E}">
        <p14:creationId xmlns:p14="http://schemas.microsoft.com/office/powerpoint/2010/main" val="111231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#6 another view of Photo #5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220802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081-07156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5/5/2022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#7 appears to be a second surface water discharge from location to adjacent land.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27162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29520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81879</TotalTime>
  <Words>209</Words>
  <Application>Microsoft Office PowerPoint</Application>
  <PresentationFormat>On-screen Show (4:3)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Inspection Photos 081-07156 Inspection Date: 5/5/2022  All Photos taken by Kris Neidel</vt:lpstr>
      <vt:lpstr>Inspection Photos 081-07156 Inspection Date: 5/5/2022  All Photos taken by Kris Neidel</vt:lpstr>
      <vt:lpstr>Inspection Photos 081-07156 Inspection Date: 5/5/2022  All Photos taken by Kris Neidel</vt:lpstr>
      <vt:lpstr>Inspection Photos 081-07156 Inspection Date: 5/5/2022  All Photos taken by Kris Neidel</vt:lpstr>
      <vt:lpstr>Inspection Photos 081-07156 Inspection Date: 5/5/2022  All Photos taken by Kris Neidel</vt:lpstr>
      <vt:lpstr>Inspection Photos 081-07156 Inspection Date: 5/5/2022  All Photos taken by Kris Neidel</vt:lpstr>
      <vt:lpstr>Inspection Photos 081-07156 Inspection Date: 5/5/2022  All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318</cp:revision>
  <dcterms:created xsi:type="dcterms:W3CDTF">2014-10-03T21:02:56Z</dcterms:created>
  <dcterms:modified xsi:type="dcterms:W3CDTF">2022-05-06T17:13:11Z</dcterms:modified>
</cp:coreProperties>
</file>