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9" r:id="rId3"/>
    <p:sldId id="260" r:id="rId4"/>
    <p:sldId id="261" r:id="rId5"/>
    <p:sldId id="262" r:id="rId6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975" autoAdjust="0"/>
    <p:restoredTop sz="94632" autoAdjust="0"/>
  </p:normalViewPr>
  <p:slideViewPr>
    <p:cSldViewPr>
      <p:cViewPr varScale="1">
        <p:scale>
          <a:sx n="74" d="100"/>
          <a:sy n="74" d="100"/>
        </p:scale>
        <p:origin x="43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sz="1600" dirty="0" smtClean="0"/>
              <a:t>WELL NAME: </a:t>
            </a:r>
            <a:r>
              <a:rPr lang="en-US" sz="1600" dirty="0" smtClean="0"/>
              <a:t>PATHFINDER 2, </a:t>
            </a:r>
            <a:r>
              <a:rPr lang="en-US" sz="1600" dirty="0" smtClean="0"/>
              <a:t>API #: </a:t>
            </a:r>
            <a:r>
              <a:rPr lang="en-US" sz="1600" dirty="0" smtClean="0"/>
              <a:t>043-06221, </a:t>
            </a:r>
            <a:r>
              <a:rPr lang="en-US" sz="1600" dirty="0" smtClean="0"/>
              <a:t>INSP. # </a:t>
            </a:r>
            <a:r>
              <a:rPr lang="en-US" sz="1600" dirty="0" smtClean="0"/>
              <a:t>716300932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7200" y="5486400"/>
            <a:ext cx="8305800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1: WELL SIGN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36" b="13636"/>
          <a:stretch>
            <a:fillRect/>
          </a:stretch>
        </p:blipFill>
        <p:spPr>
          <a:xfrm>
            <a:off x="457200" y="762000"/>
            <a:ext cx="8382000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457200" y="228600"/>
            <a:ext cx="8229600" cy="46038"/>
          </a:xfrm>
        </p:spPr>
        <p:txBody>
          <a:bodyPr>
            <a:normAutofit fontScale="90000"/>
          </a:bodyPr>
          <a:lstStyle/>
          <a:p>
            <a:r>
              <a:rPr lang="en-US" sz="1600" dirty="0" smtClean="0"/>
              <a:t> 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7200" y="5486400"/>
            <a:ext cx="8305800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2: LOCATION.</a:t>
            </a:r>
            <a:endParaRPr lang="en-US" sz="1200" dirty="0"/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68" b="11468"/>
          <a:stretch>
            <a:fillRect/>
          </a:stretch>
        </p:blipFill>
        <p:spPr>
          <a:xfrm>
            <a:off x="457200" y="457200"/>
            <a:ext cx="8305800" cy="4800600"/>
          </a:xfrm>
        </p:spPr>
      </p:pic>
    </p:spTree>
    <p:extLst>
      <p:ext uri="{BB962C8B-B14F-4D97-AF65-F5344CB8AC3E}">
        <p14:creationId xmlns:p14="http://schemas.microsoft.com/office/powerpoint/2010/main" val="1313839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457200" y="228600"/>
            <a:ext cx="8229600" cy="46038"/>
          </a:xfrm>
        </p:spPr>
        <p:txBody>
          <a:bodyPr>
            <a:normAutofit fontScale="90000"/>
          </a:bodyPr>
          <a:lstStyle/>
          <a:p>
            <a:r>
              <a:rPr lang="en-US" sz="1600" dirty="0" smtClean="0"/>
              <a:t> 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7200" y="5486400"/>
            <a:ext cx="8305800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3: BIT COIN MINER CONEX’S, SOUND WALLS OFFICE AND GENERATORS</a:t>
            </a:r>
            <a:r>
              <a:rPr lang="en-US" sz="1200" dirty="0" smtClean="0"/>
              <a:t>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59" b="9259"/>
          <a:stretch>
            <a:fillRect/>
          </a:stretch>
        </p:blipFill>
        <p:spPr>
          <a:xfrm>
            <a:off x="457200" y="381000"/>
            <a:ext cx="8229600" cy="5029200"/>
          </a:xfrm>
        </p:spPr>
      </p:pic>
    </p:spTree>
    <p:extLst>
      <p:ext uri="{BB962C8B-B14F-4D97-AF65-F5344CB8AC3E}">
        <p14:creationId xmlns:p14="http://schemas.microsoft.com/office/powerpoint/2010/main" val="1667313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457200" y="228600"/>
            <a:ext cx="8229600" cy="46038"/>
          </a:xfrm>
        </p:spPr>
        <p:txBody>
          <a:bodyPr>
            <a:normAutofit fontScale="90000"/>
          </a:bodyPr>
          <a:lstStyle/>
          <a:p>
            <a:r>
              <a:rPr lang="en-US" sz="1600" dirty="0" smtClean="0"/>
              <a:t> 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7200" y="5486400"/>
            <a:ext cx="8305800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4: TANK BATTERY</a:t>
            </a:r>
            <a:r>
              <a:rPr lang="en-US" sz="1200" dirty="0" smtClean="0"/>
              <a:t>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59" b="9259"/>
          <a:stretch>
            <a:fillRect/>
          </a:stretch>
        </p:blipFill>
        <p:spPr>
          <a:xfrm>
            <a:off x="457200" y="381000"/>
            <a:ext cx="8229600" cy="5029200"/>
          </a:xfrm>
        </p:spPr>
      </p:pic>
    </p:spTree>
    <p:extLst>
      <p:ext uri="{BB962C8B-B14F-4D97-AF65-F5344CB8AC3E}">
        <p14:creationId xmlns:p14="http://schemas.microsoft.com/office/powerpoint/2010/main" val="3698018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457200" y="228600"/>
            <a:ext cx="8229600" cy="46038"/>
          </a:xfrm>
        </p:spPr>
        <p:txBody>
          <a:bodyPr>
            <a:normAutofit fontScale="90000"/>
          </a:bodyPr>
          <a:lstStyle/>
          <a:p>
            <a:r>
              <a:rPr lang="en-US" sz="1600" dirty="0" smtClean="0"/>
              <a:t> 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7200" y="5486400"/>
            <a:ext cx="8305800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5: ECD’S</a:t>
            </a:r>
            <a:r>
              <a:rPr lang="en-US" sz="1200" dirty="0" smtClean="0"/>
              <a:t>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59" b="9259"/>
          <a:stretch>
            <a:fillRect/>
          </a:stretch>
        </p:blipFill>
        <p:spPr>
          <a:xfrm>
            <a:off x="457200" y="381000"/>
            <a:ext cx="8229600" cy="5029200"/>
          </a:xfrm>
        </p:spPr>
      </p:pic>
    </p:spTree>
    <p:extLst>
      <p:ext uri="{BB962C8B-B14F-4D97-AF65-F5344CB8AC3E}">
        <p14:creationId xmlns:p14="http://schemas.microsoft.com/office/powerpoint/2010/main" val="100852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2059</TotalTime>
  <Words>63</Words>
  <Application>Microsoft Office PowerPoint</Application>
  <PresentationFormat>On-screen Show (4:3)</PresentationFormat>
  <Paragraphs>10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Wingdings</vt:lpstr>
      <vt:lpstr>Office Theme</vt:lpstr>
      <vt:lpstr>WELL NAME: PATHFINDER 2, API #: 043-06221, INSP. # 716300932  </vt:lpstr>
      <vt:lpstr>   </vt:lpstr>
      <vt:lpstr>   </vt:lpstr>
      <vt:lpstr>   </vt:lpstr>
      <vt:lpstr> 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Beardslee, Tom</cp:lastModifiedBy>
  <cp:revision>173</cp:revision>
  <dcterms:created xsi:type="dcterms:W3CDTF">2014-10-03T21:02:56Z</dcterms:created>
  <dcterms:modified xsi:type="dcterms:W3CDTF">2025-05-01T17:12:51Z</dcterms:modified>
</cp:coreProperties>
</file>