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EDDE2-EA33-4647-A10F-C60B29F9FE9B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715A3-345C-4418-9A11-DE17AF302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884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EDDE2-EA33-4647-A10F-C60B29F9FE9B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715A3-345C-4418-9A11-DE17AF302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185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EDDE2-EA33-4647-A10F-C60B29F9FE9B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715A3-345C-4418-9A11-DE17AF302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23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EDDE2-EA33-4647-A10F-C60B29F9FE9B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715A3-345C-4418-9A11-DE17AF302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051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EDDE2-EA33-4647-A10F-C60B29F9FE9B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715A3-345C-4418-9A11-DE17AF302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089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EDDE2-EA33-4647-A10F-C60B29F9FE9B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715A3-345C-4418-9A11-DE17AF302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077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EDDE2-EA33-4647-A10F-C60B29F9FE9B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715A3-345C-4418-9A11-DE17AF302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022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EDDE2-EA33-4647-A10F-C60B29F9FE9B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715A3-345C-4418-9A11-DE17AF302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488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EDDE2-EA33-4647-A10F-C60B29F9FE9B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715A3-345C-4418-9A11-DE17AF302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982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EDDE2-EA33-4647-A10F-C60B29F9FE9B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715A3-345C-4418-9A11-DE17AF302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690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EDDE2-EA33-4647-A10F-C60B29F9FE9B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715A3-345C-4418-9A11-DE17AF302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315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0EDDE2-EA33-4647-A10F-C60B29F9FE9B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4715A3-345C-4418-9A11-DE17AF302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346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akraich@adcogov.org" TargetMode="External"/><Relationship Id="rId2" Type="http://schemas.openxmlformats.org/officeDocument/2006/relationships/hyperlink" Target="tel:(720)%20523-6886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adcogov.org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1"/>
            <a:ext cx="7772400" cy="1523999"/>
          </a:xfrm>
        </p:spPr>
        <p:txBody>
          <a:bodyPr/>
          <a:lstStyle/>
          <a:p>
            <a:r>
              <a:rPr lang="en-US" dirty="0" smtClean="0"/>
              <a:t>Sack 7-11 </a:t>
            </a:r>
            <a:br>
              <a:rPr lang="en-US" dirty="0" smtClean="0"/>
            </a:br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828800"/>
            <a:ext cx="6400800" cy="38100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Date: 4/4/2017</a:t>
            </a:r>
          </a:p>
          <a:p>
            <a:r>
              <a:rPr lang="en-US" dirty="0" smtClean="0"/>
              <a:t>DOC# 667601568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Adam </a:t>
            </a:r>
            <a:r>
              <a:rPr lang="en-US" dirty="0" err="1"/>
              <a:t>Kraich</a:t>
            </a:r>
            <a:endParaRPr lang="en-US" dirty="0"/>
          </a:p>
          <a:p>
            <a:r>
              <a:rPr lang="en-US" dirty="0"/>
              <a:t>Oil &amp; Gas Inspector, </a:t>
            </a:r>
            <a:r>
              <a:rPr lang="en-US" i="1" dirty="0"/>
              <a:t>Community &amp; Economic Development Department</a:t>
            </a:r>
            <a:endParaRPr lang="en-US" dirty="0"/>
          </a:p>
          <a:p>
            <a:r>
              <a:rPr lang="en-US" dirty="0"/>
              <a:t>ADAMS COUNTY, COLORADO</a:t>
            </a:r>
          </a:p>
          <a:p>
            <a:r>
              <a:rPr lang="en-US" dirty="0"/>
              <a:t>4430 South Adams County Parkway, W2000A</a:t>
            </a:r>
          </a:p>
          <a:p>
            <a:r>
              <a:rPr lang="en-US" dirty="0"/>
              <a:t>Brighton, CO 80601</a:t>
            </a:r>
          </a:p>
          <a:p>
            <a:r>
              <a:rPr lang="en-US" b="1" dirty="0"/>
              <a:t>O:</a:t>
            </a:r>
            <a:r>
              <a:rPr lang="en-US" dirty="0"/>
              <a:t> </a:t>
            </a:r>
            <a:r>
              <a:rPr lang="en-US" dirty="0">
                <a:hlinkClick r:id="rId2"/>
              </a:rPr>
              <a:t>720.523.6886</a:t>
            </a:r>
            <a:r>
              <a:rPr lang="en-US" dirty="0"/>
              <a:t> | </a:t>
            </a:r>
            <a:r>
              <a:rPr lang="en-US" i="1" dirty="0">
                <a:hlinkClick r:id="rId3"/>
              </a:rPr>
              <a:t>akraich@adcogov.org</a:t>
            </a:r>
            <a:r>
              <a:rPr lang="en-US" i="1" dirty="0"/>
              <a:t> </a:t>
            </a:r>
            <a:r>
              <a:rPr lang="en-US" dirty="0"/>
              <a:t> </a:t>
            </a:r>
          </a:p>
          <a:p>
            <a:r>
              <a:rPr lang="en-US" dirty="0"/>
              <a:t> </a:t>
            </a:r>
            <a:r>
              <a:rPr lang="en-US" dirty="0">
                <a:hlinkClick r:id="rId4"/>
              </a:rPr>
              <a:t>www.adcogov.org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910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Separator, meter run, ECD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995183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Battery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4775255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Wellhead</a:t>
            </a:r>
            <a:br>
              <a:rPr lang="en-US" dirty="0" smtClean="0"/>
            </a:br>
            <a:r>
              <a:rPr lang="en-US" dirty="0" smtClean="0"/>
              <a:t>Note: </a:t>
            </a:r>
            <a:r>
              <a:rPr lang="en-US" smtClean="0"/>
              <a:t>No signage</a:t>
            </a:r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292219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16</Words>
  <Application>Microsoft Office PowerPoint</Application>
  <PresentationFormat>On-screen Show (4:3)</PresentationFormat>
  <Paragraphs>13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Sack 7-11  Inspection Photos</vt:lpstr>
      <vt:lpstr>Separator, meter run, ECD</vt:lpstr>
      <vt:lpstr>Battery</vt:lpstr>
      <vt:lpstr>Wellhead Note: No signage</vt:lpstr>
    </vt:vector>
  </TitlesOfParts>
  <Company>State fo Colorado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Kraich, Adam</dc:creator>
  <cp:lastModifiedBy>Kraich, Adam</cp:lastModifiedBy>
  <cp:revision>2</cp:revision>
  <dcterms:created xsi:type="dcterms:W3CDTF">2017-04-05T17:33:18Z</dcterms:created>
  <dcterms:modified xsi:type="dcterms:W3CDTF">2017-04-05T17:36:28Z</dcterms:modified>
</cp:coreProperties>
</file>