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5" autoAdjust="0"/>
    <p:restoredTop sz="94660"/>
  </p:normalViewPr>
  <p:slideViewPr>
    <p:cSldViewPr snapToGrid="0">
      <p:cViewPr varScale="1">
        <p:scale>
          <a:sx n="65" d="100"/>
          <a:sy n="65" d="100"/>
        </p:scale>
        <p:origin x="58" y="5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849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62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545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82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206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190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281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892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594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61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93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AF2BD-9A6E-40E5-9183-67561829219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3CA5B-B7E1-44C3-84F4-8850C57AD3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19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Alternative Method of Inspection Photos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1570891" y="1506022"/>
            <a:ext cx="2754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from Inspection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467599" y="1676467"/>
            <a:ext cx="2754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Photo from FIRR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2392" y="2227384"/>
            <a:ext cx="6869608" cy="40422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884" y="2080471"/>
            <a:ext cx="4231182" cy="433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16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11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Alternative Method of Inspection Photos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Alternative Method of Inspection Photos</dc:title>
  <dc:creator>Carlile, Craig</dc:creator>
  <cp:lastModifiedBy>Carlile, Craig</cp:lastModifiedBy>
  <cp:revision>3</cp:revision>
  <dcterms:created xsi:type="dcterms:W3CDTF">2024-01-11T16:51:14Z</dcterms:created>
  <dcterms:modified xsi:type="dcterms:W3CDTF">2024-01-31T17:51:07Z</dcterms:modified>
</cp:coreProperties>
</file>