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4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96963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Operator: Citation Oil &amp; Gas Corp -17180</a:t>
            </a:r>
            <a:br>
              <a:rPr lang="en-US" sz="1600" dirty="0" smtClean="0"/>
            </a:br>
            <a:r>
              <a:rPr lang="en-US" sz="1600" dirty="0" smtClean="0"/>
              <a:t>Lease: </a:t>
            </a:r>
            <a:r>
              <a:rPr lang="en-US" sz="1600" dirty="0" smtClean="0"/>
              <a:t>Lowe 1-A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Facility ID/API, </a:t>
            </a:r>
            <a:r>
              <a:rPr lang="en-US" sz="1600" dirty="0"/>
              <a:t> </a:t>
            </a:r>
            <a:r>
              <a:rPr lang="en-US" sz="1600" dirty="0" smtClean="0"/>
              <a:t>213626 </a:t>
            </a:r>
            <a:r>
              <a:rPr lang="en-US" sz="1600" dirty="0" smtClean="0"/>
              <a:t>/ </a:t>
            </a:r>
            <a:r>
              <a:rPr lang="en-US" sz="1600" dirty="0" smtClean="0"/>
              <a:t>05-063-06185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33387" y="5181600"/>
            <a:ext cx="4041775" cy="715962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 </a:t>
            </a:r>
            <a:r>
              <a:rPr lang="en-US" sz="1200" dirty="0" smtClean="0"/>
              <a:t>Water shut off valve ?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5181600"/>
            <a:ext cx="4041775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Small area </a:t>
            </a:r>
            <a:r>
              <a:rPr lang="en-US" sz="1200" dirty="0" smtClean="0"/>
              <a:t>ripped </a:t>
            </a:r>
            <a:r>
              <a:rPr lang="en-US" sz="1200" dirty="0" smtClean="0"/>
              <a:t>where unit was set</a:t>
            </a:r>
            <a:r>
              <a:rPr lang="en-US" sz="1200" dirty="0" smtClean="0"/>
              <a:t>. Weeds and minimal desired vegetation </a:t>
            </a:r>
            <a:r>
              <a:rPr lang="en-US" sz="1200" smtClean="0"/>
              <a:t>across location.</a:t>
            </a:r>
            <a:endParaRPr lang="en-US" sz="1200" dirty="0"/>
          </a:p>
        </p:txBody>
      </p:sp>
      <p:pic>
        <p:nvPicPr>
          <p:cNvPr id="1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043" y="1295400"/>
            <a:ext cx="2857500" cy="3810000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81" y="1295399"/>
            <a:ext cx="28575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13517</TotalTime>
  <Words>53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Operator: Citation Oil &amp; Gas Corp -17180 Lease: Lowe 1-A Facility ID/API,  213626 / 05-063-06185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Quint, Craig</cp:lastModifiedBy>
  <cp:revision>544</cp:revision>
  <dcterms:created xsi:type="dcterms:W3CDTF">2014-10-03T21:02:56Z</dcterms:created>
  <dcterms:modified xsi:type="dcterms:W3CDTF">2021-03-04T17:58:56Z</dcterms:modified>
</cp:coreProperties>
</file>