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09" d="100"/>
          <a:sy n="109" d="100"/>
        </p:scale>
        <p:origin x="1296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1/15/2019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1/15/2019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4872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6131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8766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6353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5854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Jean Ann 25-22 - Shared Tank Battery w/ </a:t>
            </a:r>
            <a:r>
              <a:rPr lang="en-US" sz="1600" dirty="0"/>
              <a:t>Nick 12-22, Katie 11-22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 API 123-22929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1 – Battery Location Sign</a:t>
            </a:r>
            <a:endParaRPr lang="en-US" sz="12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/>
              <a:t>Photo </a:t>
            </a:r>
            <a:r>
              <a:rPr lang="en-US" sz="1200" dirty="0" smtClean="0"/>
              <a:t>2 </a:t>
            </a:r>
            <a:r>
              <a:rPr lang="en-US" sz="1200" dirty="0"/>
              <a:t>– </a:t>
            </a:r>
            <a:r>
              <a:rPr lang="en-US" sz="1200" dirty="0" smtClean="0"/>
              <a:t>Jean Ann well site</a:t>
            </a:r>
            <a:endParaRPr lang="en-US" sz="1200" dirty="0"/>
          </a:p>
          <a:p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8" name="Picture Placeholder 7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724400" y="1524000"/>
            <a:ext cx="4038600" cy="3124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Jean Ann 25-22 - Shared Tank Battery w/ </a:t>
            </a:r>
            <a:r>
              <a:rPr lang="en-US" sz="1600" dirty="0"/>
              <a:t>Nick 12-22, Katie 11-22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 API 123-22929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3 – Equipment stored on site</a:t>
            </a:r>
            <a:endParaRPr lang="en-US" sz="12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/>
              <a:t>Photo 4</a:t>
            </a:r>
            <a:r>
              <a:rPr lang="en-US" sz="1200" dirty="0" smtClean="0"/>
              <a:t> </a:t>
            </a:r>
            <a:r>
              <a:rPr lang="en-US" sz="1200" dirty="0"/>
              <a:t>– Equipment stored on site</a:t>
            </a:r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9" name="Picture Placeholder 8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75188" y="1506538"/>
            <a:ext cx="4038600" cy="3124200"/>
          </a:xfrm>
        </p:spPr>
      </p:pic>
    </p:spTree>
    <p:extLst>
      <p:ext uri="{BB962C8B-B14F-4D97-AF65-F5344CB8AC3E}">
        <p14:creationId xmlns:p14="http://schemas.microsoft.com/office/powerpoint/2010/main" val="1459041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Jean Ann 25-22 - Shared Tank Battery w/ </a:t>
            </a:r>
            <a:r>
              <a:rPr lang="en-US" sz="1600" dirty="0"/>
              <a:t>Nick 12-22, Katie 11-22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 API 123-22929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5 – </a:t>
            </a:r>
            <a:r>
              <a:rPr lang="en-US" sz="1200" dirty="0"/>
              <a:t>Equipment stored on site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/>
              <a:t>Photo 6</a:t>
            </a:r>
            <a:r>
              <a:rPr lang="en-US" sz="1200" dirty="0" smtClean="0"/>
              <a:t> </a:t>
            </a:r>
            <a:r>
              <a:rPr lang="en-US" sz="1200" dirty="0"/>
              <a:t>– Equipment stored on site</a:t>
            </a:r>
          </a:p>
          <a:p>
            <a:endParaRPr lang="en-US" sz="1200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75188" y="1506538"/>
            <a:ext cx="4038600" cy="3124200"/>
          </a:xfrm>
        </p:spPr>
      </p:pic>
    </p:spTree>
    <p:extLst>
      <p:ext uri="{BB962C8B-B14F-4D97-AF65-F5344CB8AC3E}">
        <p14:creationId xmlns:p14="http://schemas.microsoft.com/office/powerpoint/2010/main" val="4205919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Jean Ann 25-22 - Shared Tank Battery w/ </a:t>
            </a:r>
            <a:r>
              <a:rPr lang="en-US" sz="1600" dirty="0"/>
              <a:t>Nick 12-22, Katie 11-22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 API 123-22929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7 – </a:t>
            </a:r>
            <a:r>
              <a:rPr lang="en-US" sz="1200" dirty="0"/>
              <a:t>Localized stained </a:t>
            </a:r>
            <a:r>
              <a:rPr lang="en-US" sz="1200" dirty="0" smtClean="0"/>
              <a:t>soil</a:t>
            </a:r>
            <a:endParaRPr lang="en-US" sz="12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/>
              <a:t>Photo </a:t>
            </a:r>
            <a:r>
              <a:rPr lang="en-US" sz="1200" dirty="0" smtClean="0"/>
              <a:t>8 </a:t>
            </a:r>
            <a:r>
              <a:rPr lang="en-US" sz="1200" dirty="0"/>
              <a:t>– Localized stained </a:t>
            </a:r>
            <a:r>
              <a:rPr lang="en-US" sz="1200" dirty="0" smtClean="0"/>
              <a:t>soil</a:t>
            </a:r>
            <a:endParaRPr lang="en-US" sz="1200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75188" y="1506538"/>
            <a:ext cx="4038600" cy="3124200"/>
          </a:xfrm>
        </p:spPr>
      </p:pic>
    </p:spTree>
    <p:extLst>
      <p:ext uri="{BB962C8B-B14F-4D97-AF65-F5344CB8AC3E}">
        <p14:creationId xmlns:p14="http://schemas.microsoft.com/office/powerpoint/2010/main" val="3414897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Jean Ann 25-22 - Shared Tank Battery w/ </a:t>
            </a:r>
            <a:r>
              <a:rPr lang="en-US" sz="1600" dirty="0"/>
              <a:t>Nick 12-22, Katie 11-22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 API 123-22929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/>
              <a:t>9</a:t>
            </a:r>
            <a:r>
              <a:rPr lang="en-US" sz="1200" dirty="0" smtClean="0"/>
              <a:t> – Site photo</a:t>
            </a:r>
            <a:endParaRPr lang="en-US" sz="12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/>
              <a:t>Photo </a:t>
            </a:r>
            <a:r>
              <a:rPr lang="en-US" sz="1200" dirty="0" smtClean="0"/>
              <a:t>10 </a:t>
            </a:r>
            <a:r>
              <a:rPr lang="en-US" sz="1200" dirty="0"/>
              <a:t>– </a:t>
            </a:r>
            <a:r>
              <a:rPr lang="en-US" sz="1200" dirty="0" smtClean="0"/>
              <a:t>Site photo</a:t>
            </a:r>
            <a:endParaRPr lang="en-US" sz="1200" dirty="0"/>
          </a:p>
        </p:txBody>
      </p:sp>
      <p:pic>
        <p:nvPicPr>
          <p:cNvPr id="9" name="Picture Placeholder 8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724400" y="1524000"/>
            <a:ext cx="4038600" cy="3124200"/>
          </a:xfrm>
        </p:spPr>
      </p:pic>
      <p:pic>
        <p:nvPicPr>
          <p:cNvPr id="11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7200" y="1524000"/>
            <a:ext cx="4038600" cy="3124200"/>
          </a:xfrm>
        </p:spPr>
      </p:pic>
    </p:spTree>
    <p:extLst>
      <p:ext uri="{BB962C8B-B14F-4D97-AF65-F5344CB8AC3E}">
        <p14:creationId xmlns:p14="http://schemas.microsoft.com/office/powerpoint/2010/main" val="369621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934</TotalTime>
  <Words>93</Words>
  <Application>Microsoft Office PowerPoint</Application>
  <PresentationFormat>On-screen Show (4:3)</PresentationFormat>
  <Paragraphs>25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Wingdings</vt:lpstr>
      <vt:lpstr>Office Theme</vt:lpstr>
      <vt:lpstr>Inspection Photos Location Name: Jean Ann 25-22 - Shared Tank Battery w/ Nick 12-22, Katie 11-22 Location ID API 123-22929</vt:lpstr>
      <vt:lpstr>Inspection Photos Location Name: Jean Ann 25-22 - Shared Tank Battery w/ Nick 12-22, Katie 11-22 Location ID API 123-22929</vt:lpstr>
      <vt:lpstr>Inspection Photos Location Name: Jean Ann 25-22 - Shared Tank Battery w/ Nick 12-22, Katie 11-22 Location ID API 123-22929</vt:lpstr>
      <vt:lpstr>Inspection Photos Location Name: Jean Ann 25-22 - Shared Tank Battery w/ Nick 12-22, Katie 11-22 Location ID API 123-22929</vt:lpstr>
      <vt:lpstr>Inspection Photos Location Name: Jean Ann 25-22 - Shared Tank Battery w/ Nick 12-22, Katie 11-22 Location ID API 123-22929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Oakman, Kari</cp:lastModifiedBy>
  <cp:revision>120</cp:revision>
  <dcterms:created xsi:type="dcterms:W3CDTF">2014-10-03T21:02:56Z</dcterms:created>
  <dcterms:modified xsi:type="dcterms:W3CDTF">2019-01-15T20:02:04Z</dcterms:modified>
</cp:coreProperties>
</file>