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6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27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336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0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27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03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44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15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17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667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06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4E908-4E4D-4027-81DB-E6615C1CFDF9}" type="datetimeFigureOut">
              <a:rPr lang="en-US" smtClean="0"/>
              <a:t>4/5/2017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CDEE5-4C77-465F-B899-4EB45AA697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71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kraich@adcogov.org" TargetMode="External"/><Relationship Id="rId2" Type="http://schemas.openxmlformats.org/officeDocument/2006/relationships/hyperlink" Target="tel:(720)%20523-688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adcogov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1"/>
            <a:ext cx="7772400" cy="1904999"/>
          </a:xfrm>
        </p:spPr>
        <p:txBody>
          <a:bodyPr/>
          <a:lstStyle/>
          <a:p>
            <a:r>
              <a:rPr lang="en-US" dirty="0" err="1" smtClean="0"/>
              <a:t>Schimpf</a:t>
            </a:r>
            <a:r>
              <a:rPr lang="en-US" dirty="0" smtClean="0"/>
              <a:t> 11-23</a:t>
            </a:r>
            <a:br>
              <a:rPr lang="en-US" dirty="0" smtClean="0"/>
            </a:br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362200"/>
            <a:ext cx="6400800" cy="32766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Date: 4/4/2017</a:t>
            </a:r>
          </a:p>
          <a:p>
            <a:r>
              <a:rPr lang="en-US" dirty="0" smtClean="0"/>
              <a:t>Doc# 667601559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Adam </a:t>
            </a:r>
            <a:r>
              <a:rPr lang="en-US" dirty="0" err="1"/>
              <a:t>Kraich</a:t>
            </a:r>
            <a:endParaRPr lang="en-US" dirty="0"/>
          </a:p>
          <a:p>
            <a:r>
              <a:rPr lang="en-US" dirty="0"/>
              <a:t>Oil &amp; Gas Inspector, </a:t>
            </a:r>
            <a:r>
              <a:rPr lang="en-US" i="1" dirty="0"/>
              <a:t>Community &amp; Economic Development Department</a:t>
            </a:r>
            <a:endParaRPr lang="en-US" dirty="0"/>
          </a:p>
          <a:p>
            <a:r>
              <a:rPr lang="en-US" dirty="0"/>
              <a:t>ADAMS COUNTY, COLORADO</a:t>
            </a:r>
          </a:p>
          <a:p>
            <a:r>
              <a:rPr lang="en-US" dirty="0"/>
              <a:t>4430 South Adams County Parkway, W2000A</a:t>
            </a:r>
          </a:p>
          <a:p>
            <a:r>
              <a:rPr lang="en-US" dirty="0"/>
              <a:t>Brighton, CO 80601</a:t>
            </a:r>
          </a:p>
          <a:p>
            <a:r>
              <a:rPr lang="en-US" b="1" dirty="0"/>
              <a:t>O:</a:t>
            </a:r>
            <a:r>
              <a:rPr lang="en-US" dirty="0"/>
              <a:t> </a:t>
            </a:r>
            <a:r>
              <a:rPr lang="en-US" dirty="0">
                <a:hlinkClick r:id="rId2"/>
              </a:rPr>
              <a:t>720.523.6886</a:t>
            </a:r>
            <a:r>
              <a:rPr lang="en-US" dirty="0"/>
              <a:t> | </a:t>
            </a:r>
            <a:r>
              <a:rPr lang="en-US" i="1" dirty="0">
                <a:hlinkClick r:id="rId3"/>
              </a:rPr>
              <a:t>akraich@adcogov.org</a:t>
            </a:r>
            <a:r>
              <a:rPr lang="en-US" i="1" dirty="0"/>
              <a:t> </a:t>
            </a:r>
            <a:r>
              <a:rPr lang="en-US" dirty="0"/>
              <a:t> </a:t>
            </a:r>
          </a:p>
          <a:p>
            <a:r>
              <a:rPr lang="en-US" dirty="0"/>
              <a:t> </a:t>
            </a:r>
            <a:r>
              <a:rPr lang="en-US" dirty="0">
                <a:hlinkClick r:id="rId4"/>
              </a:rPr>
              <a:t>www.adcogov.org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9707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Battery view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65574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Separator, meter runs, and pig station.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57845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Wellhead.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098622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21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Schimpf 11-23 Inspection photos</vt:lpstr>
      <vt:lpstr>Battery view</vt:lpstr>
      <vt:lpstr>Separator, meter runs, and pig station.</vt:lpstr>
      <vt:lpstr>Wellhead.</vt:lpstr>
    </vt:vector>
  </TitlesOfParts>
  <Company>State fo Colorado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Kraich, Adam</dc:creator>
  <cp:lastModifiedBy>Kraich, Adam</cp:lastModifiedBy>
  <cp:revision>3</cp:revision>
  <dcterms:created xsi:type="dcterms:W3CDTF">2017-04-05T16:09:36Z</dcterms:created>
  <dcterms:modified xsi:type="dcterms:W3CDTF">2017-04-05T16:43:19Z</dcterms:modified>
</cp:coreProperties>
</file>