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9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07" d="100"/>
          <a:sy n="107" d="100"/>
        </p:scale>
        <p:origin x="677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4/2/2019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4/2/2019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Inspection document: #684093088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31788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Location: </a:t>
            </a:r>
            <a:r>
              <a:rPr lang="en-US" sz="1600" dirty="0" smtClean="0"/>
              <a:t>Hebron 2-07H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Inspection Date: </a:t>
            </a:r>
            <a:r>
              <a:rPr lang="en-US" sz="1600" dirty="0" smtClean="0"/>
              <a:t>3/11/19 </a:t>
            </a:r>
            <a:br>
              <a:rPr lang="en-US" sz="1600" dirty="0" smtClean="0"/>
            </a:br>
            <a:r>
              <a:rPr lang="en-US" sz="1600" dirty="0" smtClean="0"/>
              <a:t>Photos taken by Kris Neidel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28600" y="5602857"/>
            <a:ext cx="8763000" cy="493143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1-SI well, note 1” PVC pipe is monitoring well</a:t>
            </a:r>
            <a:r>
              <a:rPr lang="en-US" sz="1200" dirty="0" smtClean="0"/>
              <a:t>.  </a:t>
            </a:r>
            <a:endParaRPr lang="en-US" sz="1200" dirty="0"/>
          </a:p>
          <a:p>
            <a:endParaRPr lang="en-US" sz="1200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1026" name="Picture 2" descr="IMG_784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7" y="1219200"/>
            <a:ext cx="5938837" cy="445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9893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1112</TotalTime>
  <Words>15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Location: Hebron 2-07H Inspection Date: 3/11/19  Photos taken by Kris Neidel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Neidel, Kris</cp:lastModifiedBy>
  <cp:revision>118</cp:revision>
  <dcterms:created xsi:type="dcterms:W3CDTF">2014-10-03T21:02:56Z</dcterms:created>
  <dcterms:modified xsi:type="dcterms:W3CDTF">2019-04-02T11:51:09Z</dcterms:modified>
</cp:coreProperties>
</file>