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1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99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261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973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48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60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234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107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555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105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745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813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639F8-F5DD-4231-A957-90620B9DC982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23267-173E-4156-8B5C-630C0B42F8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158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CM Production LLC/COGCC, Cannon 3-24</a:t>
            </a:r>
            <a:br>
              <a:rPr lang="en-US" sz="3200" dirty="0" smtClean="0"/>
            </a:br>
            <a:r>
              <a:rPr lang="en-US" sz="3200" dirty="0" smtClean="0"/>
              <a:t>121-09996</a:t>
            </a:r>
            <a:br>
              <a:rPr lang="en-US" sz="3200" dirty="0" smtClean="0"/>
            </a:br>
            <a:r>
              <a:rPr lang="en-US" sz="3200" dirty="0" smtClean="0"/>
              <a:t>Inspection #688301982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6/4/2018</a:t>
            </a:r>
          </a:p>
          <a:p>
            <a:r>
              <a:rPr lang="en-US" smtClean="0"/>
              <a:t>ODO Inspection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8" y="5980338"/>
            <a:ext cx="3048000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46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0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989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83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26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7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342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349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2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03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9</Words>
  <Application>Microsoft Office PowerPoint</Application>
  <PresentationFormat>Widescreen</PresentationFormat>
  <Paragraphs>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CM Production LLC/COGCC, Cannon 3-24 121-09996 Inspection #688301982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 Production LLC/COGCC, Cannon 3-24 121-09996 Inspection #688301982</dc:title>
  <dc:creator>Sherman, Susan</dc:creator>
  <cp:lastModifiedBy>Sherman, Susan</cp:lastModifiedBy>
  <cp:revision>1</cp:revision>
  <dcterms:created xsi:type="dcterms:W3CDTF">2018-06-20T20:58:06Z</dcterms:created>
  <dcterms:modified xsi:type="dcterms:W3CDTF">2018-06-20T21:19:53Z</dcterms:modified>
</cp:coreProperties>
</file>