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2" d="100"/>
          <a:sy n="82" d="100"/>
        </p:scale>
        <p:origin x="6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001000" cy="711692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1800" dirty="0" smtClean="0"/>
              <a:t>STRACHAN EXPLORATION INC.   # 83130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 smtClean="0"/>
              <a:t>BANEY STATE 16-5</a:t>
            </a:r>
            <a:br>
              <a:rPr lang="en-US" sz="1800" dirty="0" smtClean="0"/>
            </a:br>
            <a:r>
              <a:rPr lang="en-US" sz="1800" dirty="0" smtClean="0"/>
              <a:t>05-075-09267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/>
              <a:t/>
            </a:r>
            <a:br>
              <a:rPr lang="en-US" sz="1800" dirty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46612" y="4802818"/>
            <a:ext cx="4040188" cy="912182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UNMARKED DEADMAN (4) WEEDS/MAINTENANCE  - FENCE DOWN AT PJ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57200" y="4800600"/>
            <a:ext cx="4041775" cy="9144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INVALID SIGNAGE @ WELLHEAD – EMERGENCY CONTACT INFO.</a:t>
            </a:r>
          </a:p>
          <a:p>
            <a:endParaRPr lang="en-US" dirty="0" smtClean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67031" y="1192459"/>
            <a:ext cx="3479309" cy="358457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89745" y="1155949"/>
            <a:ext cx="3479309" cy="3657599"/>
          </a:xfrm>
        </p:spPr>
      </p:pic>
    </p:spTree>
    <p:extLst>
      <p:ext uri="{BB962C8B-B14F-4D97-AF65-F5344CB8AC3E}">
        <p14:creationId xmlns:p14="http://schemas.microsoft.com/office/powerpoint/2010/main" val="284591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SMITH ENERGY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 </a:t>
            </a:r>
            <a:r>
              <a:rPr lang="en-US" dirty="0" smtClean="0"/>
              <a:t>EQUIPMENT : UNUSED-STORAGE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EQUIPMENT :UNUSED – STORAGE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68387" y="1217613"/>
            <a:ext cx="3124200" cy="3736974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0600" y="1371600"/>
            <a:ext cx="3124200" cy="3428999"/>
          </a:xfrm>
        </p:spPr>
      </p:pic>
    </p:spTree>
    <p:extLst>
      <p:ext uri="{BB962C8B-B14F-4D97-AF65-F5344CB8AC3E}">
        <p14:creationId xmlns:p14="http://schemas.microsoft.com/office/powerpoint/2010/main" val="747633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1201</TotalTime>
  <Words>52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    STRACHAN EXPLORATION INC.   # 83130 BANEY STATE 16-5 05-075-09267     </vt:lpstr>
      <vt:lpstr>SMITH ENERGY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187</cp:revision>
  <dcterms:created xsi:type="dcterms:W3CDTF">2014-10-03T21:02:56Z</dcterms:created>
  <dcterms:modified xsi:type="dcterms:W3CDTF">2024-12-17T00:26:25Z</dcterms:modified>
</cp:coreProperties>
</file>