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1" r:id="rId2"/>
    <p:sldId id="262" r:id="rId3"/>
    <p:sldId id="263" r:id="rId4"/>
    <p:sldId id="264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133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09/17/2020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09/17/2020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620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169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759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049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 smtClean="0"/>
              <a:t>Location Name</a:t>
            </a:r>
            <a:r>
              <a:rPr lang="en-US" sz="1600" dirty="0"/>
              <a:t>: H. </a:t>
            </a:r>
            <a:r>
              <a:rPr lang="en-US" sz="1600" dirty="0" err="1"/>
              <a:t>Huett</a:t>
            </a:r>
            <a:r>
              <a:rPr lang="en-US" sz="1600" dirty="0"/>
              <a:t> Consolidation Release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Spill ID: </a:t>
            </a:r>
            <a:r>
              <a:rPr lang="en-US" sz="1600" dirty="0"/>
              <a:t>478005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 Spill area. Oily wasted stockpiled on location with partial excavation. Hydrocarbon fluids pooling on soil surface. </a:t>
            </a:r>
            <a:endParaRPr lang="en-US" sz="1400" dirty="0"/>
          </a:p>
          <a:p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0388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– </a:t>
            </a:r>
            <a:r>
              <a:rPr lang="en-US" sz="1400" dirty="0"/>
              <a:t>Oily waste stockpiled on location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07060" y="1559211"/>
            <a:ext cx="4038600" cy="3124200"/>
          </a:xfrm>
        </p:spPr>
      </p:pic>
      <p:pic>
        <p:nvPicPr>
          <p:cNvPr id="12" name="Picture Placeholder 11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33388" y="1547813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12717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H. </a:t>
            </a:r>
            <a:r>
              <a:rPr lang="en-US" sz="1600" dirty="0" err="1"/>
              <a:t>Huett</a:t>
            </a:r>
            <a:r>
              <a:rPr lang="en-US" sz="1600" dirty="0"/>
              <a:t> Consolidation Release</a:t>
            </a:r>
            <a:br>
              <a:rPr lang="en-US" sz="1600" dirty="0"/>
            </a:br>
            <a:r>
              <a:rPr lang="en-US" sz="1600" dirty="0"/>
              <a:t>Spill ID: 478005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3 </a:t>
            </a:r>
            <a:r>
              <a:rPr lang="en-US" sz="1400" dirty="0"/>
              <a:t>– </a:t>
            </a:r>
            <a:r>
              <a:rPr lang="en-US" sz="1400" dirty="0" smtClean="0"/>
              <a:t>Area of spill excavation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0388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Area of spill excavation</a:t>
            </a:r>
            <a:endParaRPr lang="en-US" sz="1400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9149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412454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H. </a:t>
            </a:r>
            <a:r>
              <a:rPr lang="en-US" sz="1600" dirty="0" err="1"/>
              <a:t>Huett</a:t>
            </a:r>
            <a:r>
              <a:rPr lang="en-US" sz="1600" dirty="0"/>
              <a:t> Consolidation Release</a:t>
            </a:r>
            <a:br>
              <a:rPr lang="en-US" sz="1600" dirty="0"/>
            </a:br>
            <a:r>
              <a:rPr lang="en-US" sz="1600" dirty="0"/>
              <a:t>Spill ID: 478005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Pooled fluids on location. Private residence approximately 300’ from spill location.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6 – Pooled fluids on location.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4500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H. </a:t>
            </a:r>
            <a:r>
              <a:rPr lang="en-US" sz="1600" dirty="0" err="1"/>
              <a:t>Huett</a:t>
            </a:r>
            <a:r>
              <a:rPr lang="en-US" sz="1600" dirty="0"/>
              <a:t> Consolidation Release</a:t>
            </a:r>
            <a:br>
              <a:rPr lang="en-US" sz="1600" dirty="0"/>
            </a:br>
            <a:r>
              <a:rPr lang="en-US" sz="1600" dirty="0"/>
              <a:t>Spill ID: 478005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– Oily soil/vegetation piled on location.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8</a:t>
            </a:r>
            <a:r>
              <a:rPr lang="en-US" sz="1400" dirty="0" smtClean="0"/>
              <a:t> – Flowing Brighton Ditch; approximately 15’ from spill location. </a:t>
            </a:r>
            <a:endParaRPr lang="en-US" sz="14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57344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64774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1477</TotalTime>
  <Words>173</Words>
  <Application>Microsoft Office PowerPoint</Application>
  <PresentationFormat>On-screen Show (4:3)</PresentationFormat>
  <Paragraphs>20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Location Name: H. Huett Consolidation Release Spill ID: 478005 </vt:lpstr>
      <vt:lpstr>Inspection Photos Location Name: H. Huett Consolidation Release Spill ID: 478005</vt:lpstr>
      <vt:lpstr>Inspection Photos Location Name: H. Huett Consolidation Release Spill ID: 478005</vt:lpstr>
      <vt:lpstr>Inspection Photos Location Name: H. Huett Consolidation Release Spill ID: 478005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Oakman, Kari</cp:lastModifiedBy>
  <cp:revision>159</cp:revision>
  <dcterms:created xsi:type="dcterms:W3CDTF">2014-10-03T21:02:56Z</dcterms:created>
  <dcterms:modified xsi:type="dcterms:W3CDTF">2020-09-17T17:56:55Z</dcterms:modified>
</cp:coreProperties>
</file>